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Bebas Neue" panose="020F0502020204030204" pitchFamily="34" charset="0"/>
      <p:regular r:id="rId16"/>
    </p:embeddedFont>
    <p:embeddedFont>
      <p:font typeface="Gloria Hallelujah" panose="020B0604020202020204" charset="0"/>
      <p:regular r:id="rId17"/>
    </p:embeddedFont>
    <p:embeddedFont>
      <p:font typeface="Montserrat" panose="00000500000000000000" pitchFamily="2" charset="0"/>
      <p:regular r:id="rId18"/>
      <p:bold r:id="rId19"/>
      <p:italic r:id="rId20"/>
      <p:boldItalic r:id="rId21"/>
    </p:embeddedFont>
    <p:embeddedFont>
      <p:font typeface="Quicksand"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A4A3A4"/>
          </p15:clr>
        </p15:guide>
        <p15:guide id="2" pos="530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72"/>
      </p:cViewPr>
      <p:guideLst>
        <p:guide pos="5760"/>
        <p:guide pos="5305"/>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a9041544b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a9041544b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a9041544b3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a9041544b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662a4c551626d04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662a4c551626d04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a914abf7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a914abf7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bcc2e6dd0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bcc2e6dd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1932f1ae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1932f1ae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662a4c551626d04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662a4c551626d0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a9000dd68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a9000dd68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a9000dd688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a9000dd688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a9000dd688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a9000dd688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a9000dd688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a9000dd688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a9000dd688_3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a9000dd688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enter of Arts"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43000" y="901075"/>
            <a:ext cx="3072300" cy="17667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2300"/>
              <a:buNone/>
              <a:defRPr sz="6000" b="1">
                <a:solidFill>
                  <a:srgbClr val="434343"/>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243000" y="2836450"/>
            <a:ext cx="30723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000">
                <a:solidFill>
                  <a:srgbClr val="434343"/>
                </a:solidFill>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noFill/>
        <a:effectLst/>
      </p:bgPr>
    </p:bg>
    <p:spTree>
      <p:nvGrpSpPr>
        <p:cNvPr id="1" name="Shape 47"/>
        <p:cNvGrpSpPr/>
        <p:nvPr/>
      </p:nvGrpSpPr>
      <p:grpSpPr>
        <a:xfrm>
          <a:off x="0" y="0"/>
          <a:ext cx="0" cy="0"/>
          <a:chOff x="0" y="0"/>
          <a:chExt cx="0" cy="0"/>
        </a:xfrm>
      </p:grpSpPr>
      <p:sp>
        <p:nvSpPr>
          <p:cNvPr id="48" name="Google Shape;48;p11"/>
          <p:cNvSpPr/>
          <p:nvPr/>
        </p:nvSpPr>
        <p:spPr>
          <a:xfrm>
            <a:off x="918264" y="3392942"/>
            <a:ext cx="1092000" cy="10920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p:nvPr/>
        </p:nvSpPr>
        <p:spPr>
          <a:xfrm>
            <a:off x="0" y="0"/>
            <a:ext cx="3204000" cy="3204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p:nvPr/>
        </p:nvSpPr>
        <p:spPr>
          <a:xfrm>
            <a:off x="1578000" y="1130567"/>
            <a:ext cx="2764500" cy="276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1"/>
          <p:cNvSpPr txBox="1">
            <a:spLocks noGrp="1"/>
          </p:cNvSpPr>
          <p:nvPr>
            <p:ph type="title" hasCustomPrompt="1"/>
          </p:nvPr>
        </p:nvSpPr>
        <p:spPr>
          <a:xfrm>
            <a:off x="1046051" y="2021319"/>
            <a:ext cx="3545100" cy="1941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0000"/>
              <a:buNone/>
              <a:defRPr sz="15000">
                <a:solidFill>
                  <a:schemeClr val="accent1"/>
                </a:solidFill>
              </a:defRPr>
            </a:lvl1pPr>
            <a:lvl2pPr lvl="1" algn="ctr" rtl="0">
              <a:spcBef>
                <a:spcPts val="0"/>
              </a:spcBef>
              <a:spcAft>
                <a:spcPts val="0"/>
              </a:spcAft>
              <a:buClr>
                <a:schemeClr val="accent1"/>
              </a:buClr>
              <a:buSzPts val="20000"/>
              <a:buNone/>
              <a:defRPr sz="20000">
                <a:solidFill>
                  <a:schemeClr val="accent1"/>
                </a:solidFill>
              </a:defRPr>
            </a:lvl2pPr>
            <a:lvl3pPr lvl="2" algn="ctr" rtl="0">
              <a:spcBef>
                <a:spcPts val="0"/>
              </a:spcBef>
              <a:spcAft>
                <a:spcPts val="0"/>
              </a:spcAft>
              <a:buClr>
                <a:schemeClr val="accent1"/>
              </a:buClr>
              <a:buSzPts val="20000"/>
              <a:buNone/>
              <a:defRPr sz="20000">
                <a:solidFill>
                  <a:schemeClr val="accent1"/>
                </a:solidFill>
              </a:defRPr>
            </a:lvl3pPr>
            <a:lvl4pPr lvl="3" algn="ctr" rtl="0">
              <a:spcBef>
                <a:spcPts val="0"/>
              </a:spcBef>
              <a:spcAft>
                <a:spcPts val="0"/>
              </a:spcAft>
              <a:buClr>
                <a:schemeClr val="accent1"/>
              </a:buClr>
              <a:buSzPts val="20000"/>
              <a:buNone/>
              <a:defRPr sz="20000">
                <a:solidFill>
                  <a:schemeClr val="accent1"/>
                </a:solidFill>
              </a:defRPr>
            </a:lvl4pPr>
            <a:lvl5pPr lvl="4" algn="ctr" rtl="0">
              <a:spcBef>
                <a:spcPts val="0"/>
              </a:spcBef>
              <a:spcAft>
                <a:spcPts val="0"/>
              </a:spcAft>
              <a:buClr>
                <a:schemeClr val="accent1"/>
              </a:buClr>
              <a:buSzPts val="20000"/>
              <a:buNone/>
              <a:defRPr sz="20000">
                <a:solidFill>
                  <a:schemeClr val="accent1"/>
                </a:solidFill>
              </a:defRPr>
            </a:lvl5pPr>
            <a:lvl6pPr lvl="5" algn="ctr" rtl="0">
              <a:spcBef>
                <a:spcPts val="0"/>
              </a:spcBef>
              <a:spcAft>
                <a:spcPts val="0"/>
              </a:spcAft>
              <a:buClr>
                <a:schemeClr val="accent1"/>
              </a:buClr>
              <a:buSzPts val="20000"/>
              <a:buNone/>
              <a:defRPr sz="20000">
                <a:solidFill>
                  <a:schemeClr val="accent1"/>
                </a:solidFill>
              </a:defRPr>
            </a:lvl6pPr>
            <a:lvl7pPr lvl="6" algn="ctr" rtl="0">
              <a:spcBef>
                <a:spcPts val="0"/>
              </a:spcBef>
              <a:spcAft>
                <a:spcPts val="0"/>
              </a:spcAft>
              <a:buClr>
                <a:schemeClr val="accent1"/>
              </a:buClr>
              <a:buSzPts val="20000"/>
              <a:buNone/>
              <a:defRPr sz="20000">
                <a:solidFill>
                  <a:schemeClr val="accent1"/>
                </a:solidFill>
              </a:defRPr>
            </a:lvl7pPr>
            <a:lvl8pPr lvl="7" algn="ctr" rtl="0">
              <a:spcBef>
                <a:spcPts val="0"/>
              </a:spcBef>
              <a:spcAft>
                <a:spcPts val="0"/>
              </a:spcAft>
              <a:buClr>
                <a:schemeClr val="accent1"/>
              </a:buClr>
              <a:buSzPts val="20000"/>
              <a:buNone/>
              <a:defRPr sz="20000">
                <a:solidFill>
                  <a:schemeClr val="accent1"/>
                </a:solidFill>
              </a:defRPr>
            </a:lvl8pPr>
            <a:lvl9pPr lvl="8" algn="ctr" rtl="0">
              <a:spcBef>
                <a:spcPts val="0"/>
              </a:spcBef>
              <a:spcAft>
                <a:spcPts val="0"/>
              </a:spcAft>
              <a:buClr>
                <a:schemeClr val="accent1"/>
              </a:buClr>
              <a:buSzPts val="20000"/>
              <a:buNone/>
              <a:defRPr sz="20000">
                <a:solidFill>
                  <a:schemeClr val="accent1"/>
                </a:solidFill>
              </a:defRPr>
            </a:lvl9pPr>
          </a:lstStyle>
          <a:p>
            <a:r>
              <a:t>xx%</a:t>
            </a:r>
          </a:p>
        </p:txBody>
      </p:sp>
      <p:sp>
        <p:nvSpPr>
          <p:cNvPr id="52" name="Google Shape;52;p11"/>
          <p:cNvSpPr txBox="1">
            <a:spLocks noGrp="1"/>
          </p:cNvSpPr>
          <p:nvPr>
            <p:ph type="subTitle" idx="1"/>
          </p:nvPr>
        </p:nvSpPr>
        <p:spPr>
          <a:xfrm>
            <a:off x="4640025" y="1898479"/>
            <a:ext cx="3781800" cy="503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53" name="Google Shape;53;p11"/>
          <p:cNvSpPr txBox="1">
            <a:spLocks noGrp="1"/>
          </p:cNvSpPr>
          <p:nvPr>
            <p:ph type="subTitle" idx="2"/>
          </p:nvPr>
        </p:nvSpPr>
        <p:spPr>
          <a:xfrm>
            <a:off x="4640025" y="2214104"/>
            <a:ext cx="3781800" cy="90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1">
  <p:cSld name="MAIN_POINT_1">
    <p:bg>
      <p:bgPr>
        <a:noFill/>
        <a:effectLst/>
      </p:bgPr>
    </p:bg>
    <p:spTree>
      <p:nvGrpSpPr>
        <p:cNvPr id="1" name="Shape 55"/>
        <p:cNvGrpSpPr/>
        <p:nvPr/>
      </p:nvGrpSpPr>
      <p:grpSpPr>
        <a:xfrm>
          <a:off x="0" y="0"/>
          <a:ext cx="0" cy="0"/>
          <a:chOff x="0" y="0"/>
          <a:chExt cx="0" cy="0"/>
        </a:xfrm>
      </p:grpSpPr>
      <p:sp>
        <p:nvSpPr>
          <p:cNvPr id="56" name="Google Shape;56;p13"/>
          <p:cNvSpPr/>
          <p:nvPr/>
        </p:nvSpPr>
        <p:spPr>
          <a:xfrm rot="-5400000">
            <a:off x="-383250" y="379275"/>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7" name="Google Shape;57;p13"/>
          <p:cNvSpPr txBox="1">
            <a:spLocks noGrp="1"/>
          </p:cNvSpPr>
          <p:nvPr>
            <p:ph type="subTitle" idx="1"/>
          </p:nvPr>
        </p:nvSpPr>
        <p:spPr>
          <a:xfrm>
            <a:off x="4685800" y="2340886"/>
            <a:ext cx="37356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500"/>
              <a:buNone/>
              <a:defRPr>
                <a:solidFill>
                  <a:schemeClr val="lt1"/>
                </a:solidFill>
              </a:defRPr>
            </a:lvl3pPr>
            <a:lvl4pPr lvl="3" rtl="0">
              <a:spcBef>
                <a:spcPts val="1600"/>
              </a:spcBef>
              <a:spcAft>
                <a:spcPts val="0"/>
              </a:spcAft>
              <a:buClr>
                <a:schemeClr val="lt1"/>
              </a:buClr>
              <a:buSzPts val="1500"/>
              <a:buNone/>
              <a:defRPr>
                <a:solidFill>
                  <a:schemeClr val="lt1"/>
                </a:solidFill>
              </a:defRPr>
            </a:lvl4pPr>
            <a:lvl5pPr lvl="4" rtl="0">
              <a:spcBef>
                <a:spcPts val="1600"/>
              </a:spcBef>
              <a:spcAft>
                <a:spcPts val="0"/>
              </a:spcAft>
              <a:buClr>
                <a:schemeClr val="lt1"/>
              </a:buClr>
              <a:buSzPts val="1500"/>
              <a:buNone/>
              <a:defRPr>
                <a:solidFill>
                  <a:schemeClr val="lt1"/>
                </a:solidFill>
              </a:defRPr>
            </a:lvl5pPr>
            <a:lvl6pPr lvl="5" rtl="0">
              <a:spcBef>
                <a:spcPts val="1600"/>
              </a:spcBef>
              <a:spcAft>
                <a:spcPts val="0"/>
              </a:spcAft>
              <a:buClr>
                <a:schemeClr val="lt1"/>
              </a:buClr>
              <a:buSzPts val="1500"/>
              <a:buNone/>
              <a:defRPr>
                <a:solidFill>
                  <a:schemeClr val="lt1"/>
                </a:solidFill>
              </a:defRPr>
            </a:lvl6pPr>
            <a:lvl7pPr lvl="6" rtl="0">
              <a:spcBef>
                <a:spcPts val="1600"/>
              </a:spcBef>
              <a:spcAft>
                <a:spcPts val="0"/>
              </a:spcAft>
              <a:buClr>
                <a:schemeClr val="lt1"/>
              </a:buClr>
              <a:buSzPts val="1500"/>
              <a:buNone/>
              <a:defRPr>
                <a:solidFill>
                  <a:schemeClr val="lt1"/>
                </a:solidFill>
              </a:defRPr>
            </a:lvl7pPr>
            <a:lvl8pPr lvl="7" rtl="0">
              <a:spcBef>
                <a:spcPts val="1600"/>
              </a:spcBef>
              <a:spcAft>
                <a:spcPts val="0"/>
              </a:spcAft>
              <a:buClr>
                <a:schemeClr val="lt1"/>
              </a:buClr>
              <a:buSzPts val="1500"/>
              <a:buNone/>
              <a:defRPr>
                <a:solidFill>
                  <a:schemeClr val="lt1"/>
                </a:solidFill>
              </a:defRPr>
            </a:lvl8pPr>
            <a:lvl9pPr lvl="8" rtl="0">
              <a:spcBef>
                <a:spcPts val="1600"/>
              </a:spcBef>
              <a:spcAft>
                <a:spcPts val="1600"/>
              </a:spcAft>
              <a:buClr>
                <a:schemeClr val="lt1"/>
              </a:buClr>
              <a:buSzPts val="1500"/>
              <a:buNone/>
              <a:defRPr>
                <a:solidFill>
                  <a:schemeClr val="lt1"/>
                </a:solidFill>
              </a:defRPr>
            </a:lvl9pPr>
          </a:lstStyle>
          <a:p>
            <a:endParaRPr/>
          </a:p>
        </p:txBody>
      </p:sp>
      <p:sp>
        <p:nvSpPr>
          <p:cNvPr id="58" name="Google Shape;58;p13"/>
          <p:cNvSpPr txBox="1">
            <a:spLocks noGrp="1"/>
          </p:cNvSpPr>
          <p:nvPr>
            <p:ph type="subTitle" idx="2"/>
          </p:nvPr>
        </p:nvSpPr>
        <p:spPr>
          <a:xfrm>
            <a:off x="4685800" y="2659012"/>
            <a:ext cx="3735600" cy="19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800"/>
              <a:buFont typeface="Montserrat"/>
              <a:buChar char="●"/>
              <a:defRPr sz="1500">
                <a:solidFill>
                  <a:srgbClr val="434343"/>
                </a:solidFill>
                <a:latin typeface="Montserrat"/>
                <a:ea typeface="Montserrat"/>
                <a:cs typeface="Montserrat"/>
                <a:sym typeface="Montserrat"/>
              </a:defRPr>
            </a:lvl1pPr>
            <a:lvl2pPr lvl="1" rtl="0">
              <a:spcBef>
                <a:spcPts val="1600"/>
              </a:spcBef>
              <a:spcAft>
                <a:spcPts val="0"/>
              </a:spcAft>
              <a:buClr>
                <a:srgbClr val="434343"/>
              </a:buClr>
              <a:buSzPts val="1500"/>
              <a:buFont typeface="Montserrat"/>
              <a:buChar char="○"/>
              <a:defRPr>
                <a:solidFill>
                  <a:srgbClr val="434343"/>
                </a:solidFill>
                <a:latin typeface="Montserrat"/>
                <a:ea typeface="Montserrat"/>
                <a:cs typeface="Montserrat"/>
                <a:sym typeface="Montserrat"/>
              </a:defRPr>
            </a:lvl2pPr>
            <a:lvl3pPr lvl="2"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3pPr>
            <a:lvl4pPr lvl="3"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4pPr>
            <a:lvl5pPr lvl="4"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5pPr>
            <a:lvl6pPr lvl="5"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6pPr>
            <a:lvl7pPr lvl="6"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7pPr>
            <a:lvl8pPr lvl="7"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8pPr>
            <a:lvl9pPr lvl="8" rtl="0">
              <a:spcBef>
                <a:spcPts val="1600"/>
              </a:spcBef>
              <a:spcAft>
                <a:spcPts val="1600"/>
              </a:spcAft>
              <a:buClr>
                <a:srgbClr val="434343"/>
              </a:buClr>
              <a:buSzPts val="1500"/>
              <a:buFont typeface="Montserrat"/>
              <a:buChar char="■"/>
              <a:defRPr sz="1500">
                <a:solidFill>
                  <a:srgbClr val="434343"/>
                </a:solidFill>
                <a:latin typeface="Montserrat"/>
                <a:ea typeface="Montserrat"/>
                <a:cs typeface="Montserrat"/>
                <a:sym typeface="Montserrat"/>
              </a:defRPr>
            </a:lvl9pPr>
          </a:lstStyle>
          <a:p>
            <a:endParaRPr/>
          </a:p>
        </p:txBody>
      </p:sp>
      <p:sp>
        <p:nvSpPr>
          <p:cNvPr id="59" name="Google Shape;59;p13"/>
          <p:cNvSpPr txBox="1">
            <a:spLocks noGrp="1"/>
          </p:cNvSpPr>
          <p:nvPr>
            <p:ph type="subTitle" idx="3"/>
          </p:nvPr>
        </p:nvSpPr>
        <p:spPr>
          <a:xfrm>
            <a:off x="723298" y="2340886"/>
            <a:ext cx="37356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500"/>
              <a:buNone/>
              <a:defRPr>
                <a:solidFill>
                  <a:schemeClr val="lt1"/>
                </a:solidFill>
              </a:defRPr>
            </a:lvl3pPr>
            <a:lvl4pPr lvl="3" rtl="0">
              <a:spcBef>
                <a:spcPts val="1600"/>
              </a:spcBef>
              <a:spcAft>
                <a:spcPts val="0"/>
              </a:spcAft>
              <a:buClr>
                <a:schemeClr val="lt1"/>
              </a:buClr>
              <a:buSzPts val="1500"/>
              <a:buNone/>
              <a:defRPr>
                <a:solidFill>
                  <a:schemeClr val="lt1"/>
                </a:solidFill>
              </a:defRPr>
            </a:lvl4pPr>
            <a:lvl5pPr lvl="4" rtl="0">
              <a:spcBef>
                <a:spcPts val="1600"/>
              </a:spcBef>
              <a:spcAft>
                <a:spcPts val="0"/>
              </a:spcAft>
              <a:buClr>
                <a:schemeClr val="lt1"/>
              </a:buClr>
              <a:buSzPts val="1500"/>
              <a:buNone/>
              <a:defRPr>
                <a:solidFill>
                  <a:schemeClr val="lt1"/>
                </a:solidFill>
              </a:defRPr>
            </a:lvl5pPr>
            <a:lvl6pPr lvl="5" rtl="0">
              <a:spcBef>
                <a:spcPts val="1600"/>
              </a:spcBef>
              <a:spcAft>
                <a:spcPts val="0"/>
              </a:spcAft>
              <a:buClr>
                <a:schemeClr val="lt1"/>
              </a:buClr>
              <a:buSzPts val="1500"/>
              <a:buNone/>
              <a:defRPr>
                <a:solidFill>
                  <a:schemeClr val="lt1"/>
                </a:solidFill>
              </a:defRPr>
            </a:lvl6pPr>
            <a:lvl7pPr lvl="6" rtl="0">
              <a:spcBef>
                <a:spcPts val="1600"/>
              </a:spcBef>
              <a:spcAft>
                <a:spcPts val="0"/>
              </a:spcAft>
              <a:buClr>
                <a:schemeClr val="lt1"/>
              </a:buClr>
              <a:buSzPts val="1500"/>
              <a:buNone/>
              <a:defRPr>
                <a:solidFill>
                  <a:schemeClr val="lt1"/>
                </a:solidFill>
              </a:defRPr>
            </a:lvl7pPr>
            <a:lvl8pPr lvl="7" rtl="0">
              <a:spcBef>
                <a:spcPts val="1600"/>
              </a:spcBef>
              <a:spcAft>
                <a:spcPts val="0"/>
              </a:spcAft>
              <a:buClr>
                <a:schemeClr val="lt1"/>
              </a:buClr>
              <a:buSzPts val="1500"/>
              <a:buNone/>
              <a:defRPr>
                <a:solidFill>
                  <a:schemeClr val="lt1"/>
                </a:solidFill>
              </a:defRPr>
            </a:lvl8pPr>
            <a:lvl9pPr lvl="8" rtl="0">
              <a:spcBef>
                <a:spcPts val="1600"/>
              </a:spcBef>
              <a:spcAft>
                <a:spcPts val="1600"/>
              </a:spcAft>
              <a:buClr>
                <a:schemeClr val="lt1"/>
              </a:buClr>
              <a:buSzPts val="1500"/>
              <a:buNone/>
              <a:defRPr>
                <a:solidFill>
                  <a:schemeClr val="lt1"/>
                </a:solidFill>
              </a:defRPr>
            </a:lvl9pPr>
          </a:lstStyle>
          <a:p>
            <a:endParaRPr/>
          </a:p>
        </p:txBody>
      </p:sp>
      <p:sp>
        <p:nvSpPr>
          <p:cNvPr id="60" name="Google Shape;60;p13"/>
          <p:cNvSpPr txBox="1">
            <a:spLocks noGrp="1"/>
          </p:cNvSpPr>
          <p:nvPr>
            <p:ph type="subTitle" idx="4"/>
          </p:nvPr>
        </p:nvSpPr>
        <p:spPr>
          <a:xfrm>
            <a:off x="723225" y="2659864"/>
            <a:ext cx="3735600" cy="19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800"/>
              <a:buFont typeface="Montserrat"/>
              <a:buChar char="●"/>
              <a:defRPr sz="1500">
                <a:solidFill>
                  <a:srgbClr val="434343"/>
                </a:solidFill>
                <a:latin typeface="Montserrat"/>
                <a:ea typeface="Montserrat"/>
                <a:cs typeface="Montserrat"/>
                <a:sym typeface="Montserrat"/>
              </a:defRPr>
            </a:lvl1pPr>
            <a:lvl2pPr lvl="1" rtl="0">
              <a:spcBef>
                <a:spcPts val="1600"/>
              </a:spcBef>
              <a:spcAft>
                <a:spcPts val="0"/>
              </a:spcAft>
              <a:buClr>
                <a:srgbClr val="434343"/>
              </a:buClr>
              <a:buSzPts val="1500"/>
              <a:buFont typeface="Montserrat"/>
              <a:buChar char="○"/>
              <a:defRPr>
                <a:solidFill>
                  <a:srgbClr val="434343"/>
                </a:solidFill>
                <a:latin typeface="Montserrat"/>
                <a:ea typeface="Montserrat"/>
                <a:cs typeface="Montserrat"/>
                <a:sym typeface="Montserrat"/>
              </a:defRPr>
            </a:lvl2pPr>
            <a:lvl3pPr lvl="2"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3pPr>
            <a:lvl4pPr lvl="3"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4pPr>
            <a:lvl5pPr lvl="4"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5pPr>
            <a:lvl6pPr lvl="5"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6pPr>
            <a:lvl7pPr lvl="6"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7pPr>
            <a:lvl8pPr lvl="7"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8pPr>
            <a:lvl9pPr lvl="8" rtl="0">
              <a:spcBef>
                <a:spcPts val="1600"/>
              </a:spcBef>
              <a:spcAft>
                <a:spcPts val="1600"/>
              </a:spcAft>
              <a:buClr>
                <a:srgbClr val="434343"/>
              </a:buClr>
              <a:buSzPts val="1500"/>
              <a:buFont typeface="Montserrat"/>
              <a:buChar char="■"/>
              <a:defRPr sz="1500">
                <a:solidFill>
                  <a:srgbClr val="434343"/>
                </a:solidFill>
                <a:latin typeface="Montserrat"/>
                <a:ea typeface="Montserrat"/>
                <a:cs typeface="Montserrat"/>
                <a:sym typeface="Montserrat"/>
              </a:defRPr>
            </a:lvl9pPr>
          </a:lstStyle>
          <a:p>
            <a:endParaRPr/>
          </a:p>
        </p:txBody>
      </p:sp>
      <p:sp>
        <p:nvSpPr>
          <p:cNvPr id="61" name="Google Shape;61;p13"/>
          <p:cNvSpPr txBox="1">
            <a:spLocks noGrp="1"/>
          </p:cNvSpPr>
          <p:nvPr>
            <p:ph type="title"/>
          </p:nvPr>
        </p:nvSpPr>
        <p:spPr>
          <a:xfrm>
            <a:off x="633640" y="316432"/>
            <a:ext cx="2071500" cy="13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62" name="Google Shape;62;p13"/>
          <p:cNvSpPr/>
          <p:nvPr/>
        </p:nvSpPr>
        <p:spPr>
          <a:xfrm>
            <a:off x="6819825" y="768350"/>
            <a:ext cx="1041300" cy="1035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6565461" y="562400"/>
            <a:ext cx="477600" cy="474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ITLE_AND_BODY_1">
    <p:bg>
      <p:bgPr>
        <a:noFill/>
        <a:effectLst/>
      </p:bgPr>
    </p:bg>
    <p:spTree>
      <p:nvGrpSpPr>
        <p:cNvPr id="1" name="Shape 64"/>
        <p:cNvGrpSpPr/>
        <p:nvPr/>
      </p:nvGrpSpPr>
      <p:grpSpPr>
        <a:xfrm>
          <a:off x="0" y="0"/>
          <a:ext cx="0" cy="0"/>
          <a:chOff x="0" y="0"/>
          <a:chExt cx="0" cy="0"/>
        </a:xfrm>
      </p:grpSpPr>
      <p:sp>
        <p:nvSpPr>
          <p:cNvPr id="65" name="Google Shape;65;p14"/>
          <p:cNvSpPr/>
          <p:nvPr/>
        </p:nvSpPr>
        <p:spPr>
          <a:xfrm>
            <a:off x="1284175" y="2103450"/>
            <a:ext cx="813900" cy="81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3199175" y="2103450"/>
            <a:ext cx="813900" cy="81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5114175" y="2103450"/>
            <a:ext cx="813900" cy="81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7048050" y="2103450"/>
            <a:ext cx="813900" cy="81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txBox="1">
            <a:spLocks noGrp="1"/>
          </p:cNvSpPr>
          <p:nvPr>
            <p:ph type="subTitle" idx="1"/>
          </p:nvPr>
        </p:nvSpPr>
        <p:spPr>
          <a:xfrm>
            <a:off x="736825" y="3015698"/>
            <a:ext cx="19086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0" name="Google Shape;70;p14"/>
          <p:cNvSpPr txBox="1">
            <a:spLocks noGrp="1"/>
          </p:cNvSpPr>
          <p:nvPr>
            <p:ph type="subTitle" idx="2"/>
          </p:nvPr>
        </p:nvSpPr>
        <p:spPr>
          <a:xfrm>
            <a:off x="2645466" y="3015737"/>
            <a:ext cx="19212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1" name="Google Shape;71;p14"/>
          <p:cNvSpPr txBox="1">
            <a:spLocks noGrp="1"/>
          </p:cNvSpPr>
          <p:nvPr>
            <p:ph type="subTitle" idx="3"/>
          </p:nvPr>
        </p:nvSpPr>
        <p:spPr>
          <a:xfrm>
            <a:off x="4566637" y="3015737"/>
            <a:ext cx="19212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2" name="Google Shape;72;p14"/>
          <p:cNvSpPr txBox="1">
            <a:spLocks noGrp="1"/>
          </p:cNvSpPr>
          <p:nvPr>
            <p:ph type="subTitle" idx="4"/>
          </p:nvPr>
        </p:nvSpPr>
        <p:spPr>
          <a:xfrm>
            <a:off x="6498125" y="3015698"/>
            <a:ext cx="1911000" cy="695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3" name="Google Shape;73;p14"/>
          <p:cNvSpPr txBox="1">
            <a:spLocks noGrp="1"/>
          </p:cNvSpPr>
          <p:nvPr>
            <p:ph type="subTitle" idx="5"/>
          </p:nvPr>
        </p:nvSpPr>
        <p:spPr>
          <a:xfrm>
            <a:off x="1321775" y="2202569"/>
            <a:ext cx="7224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4" name="Google Shape;74;p14"/>
          <p:cNvSpPr txBox="1">
            <a:spLocks noGrp="1"/>
          </p:cNvSpPr>
          <p:nvPr>
            <p:ph type="subTitle" idx="6"/>
          </p:nvPr>
        </p:nvSpPr>
        <p:spPr>
          <a:xfrm>
            <a:off x="3244926" y="2202569"/>
            <a:ext cx="7224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5" name="Google Shape;75;p14"/>
          <p:cNvSpPr txBox="1">
            <a:spLocks noGrp="1"/>
          </p:cNvSpPr>
          <p:nvPr>
            <p:ph type="subTitle" idx="7"/>
          </p:nvPr>
        </p:nvSpPr>
        <p:spPr>
          <a:xfrm>
            <a:off x="5146488" y="2202569"/>
            <a:ext cx="7224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6" name="Google Shape;76;p14"/>
          <p:cNvSpPr txBox="1">
            <a:spLocks noGrp="1"/>
          </p:cNvSpPr>
          <p:nvPr>
            <p:ph type="subTitle" idx="8"/>
          </p:nvPr>
        </p:nvSpPr>
        <p:spPr>
          <a:xfrm>
            <a:off x="7093800" y="2202569"/>
            <a:ext cx="7224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7" name="Google Shape;77;p14"/>
          <p:cNvSpPr txBox="1">
            <a:spLocks noGrp="1"/>
          </p:cNvSpPr>
          <p:nvPr>
            <p:ph type="subTitle" idx="9"/>
          </p:nvPr>
        </p:nvSpPr>
        <p:spPr>
          <a:xfrm>
            <a:off x="722375" y="3630615"/>
            <a:ext cx="19212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8" name="Google Shape;78;p14"/>
          <p:cNvSpPr txBox="1">
            <a:spLocks noGrp="1"/>
          </p:cNvSpPr>
          <p:nvPr>
            <p:ph type="subTitle" idx="13"/>
          </p:nvPr>
        </p:nvSpPr>
        <p:spPr>
          <a:xfrm>
            <a:off x="2645537" y="3630550"/>
            <a:ext cx="19212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9" name="Google Shape;79;p14"/>
          <p:cNvSpPr txBox="1">
            <a:spLocks noGrp="1"/>
          </p:cNvSpPr>
          <p:nvPr>
            <p:ph type="subTitle" idx="14"/>
          </p:nvPr>
        </p:nvSpPr>
        <p:spPr>
          <a:xfrm>
            <a:off x="4566729" y="3630615"/>
            <a:ext cx="19212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80" name="Google Shape;80;p14"/>
          <p:cNvSpPr txBox="1">
            <a:spLocks noGrp="1"/>
          </p:cNvSpPr>
          <p:nvPr>
            <p:ph type="subTitle" idx="15"/>
          </p:nvPr>
        </p:nvSpPr>
        <p:spPr>
          <a:xfrm>
            <a:off x="6500694" y="3630531"/>
            <a:ext cx="19086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81" name="Google Shape;81;p14"/>
          <p:cNvSpPr/>
          <p:nvPr/>
        </p:nvSpPr>
        <p:spPr>
          <a:xfrm>
            <a:off x="2514500" y="443475"/>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 name="Google Shape;82;p14"/>
          <p:cNvSpPr/>
          <p:nvPr/>
        </p:nvSpPr>
        <p:spPr>
          <a:xfrm>
            <a:off x="4361375" y="1336325"/>
            <a:ext cx="402300" cy="402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txBox="1">
            <a:spLocks noGrp="1"/>
          </p:cNvSpPr>
          <p:nvPr>
            <p:ph type="title"/>
          </p:nvPr>
        </p:nvSpPr>
        <p:spPr>
          <a:xfrm>
            <a:off x="629898" y="312197"/>
            <a:ext cx="2353200" cy="1154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SECTION_HEADER_1">
    <p:bg>
      <p:bgPr>
        <a:noFill/>
        <a:effectLst/>
      </p:bgPr>
    </p:bg>
    <p:spTree>
      <p:nvGrpSpPr>
        <p:cNvPr id="1" name="Shape 84"/>
        <p:cNvGrpSpPr/>
        <p:nvPr/>
      </p:nvGrpSpPr>
      <p:grpSpPr>
        <a:xfrm>
          <a:off x="0" y="0"/>
          <a:ext cx="0" cy="0"/>
          <a:chOff x="0" y="0"/>
          <a:chExt cx="0" cy="0"/>
        </a:xfrm>
      </p:grpSpPr>
      <p:sp>
        <p:nvSpPr>
          <p:cNvPr id="85" name="Google Shape;85;p15"/>
          <p:cNvSpPr/>
          <p:nvPr/>
        </p:nvSpPr>
        <p:spPr>
          <a:xfrm rot="5400000">
            <a:off x="648300" y="2234736"/>
            <a:ext cx="2067600" cy="125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 name="Google Shape;86;p15"/>
          <p:cNvSpPr/>
          <p:nvPr/>
        </p:nvSpPr>
        <p:spPr>
          <a:xfrm rot="10800000">
            <a:off x="722371" y="1496715"/>
            <a:ext cx="664200" cy="664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rot="5400000">
            <a:off x="7683904" y="798698"/>
            <a:ext cx="602700" cy="602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rot="5400000">
            <a:off x="7517896" y="621351"/>
            <a:ext cx="351300" cy="351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txBox="1">
            <a:spLocks noGrp="1"/>
          </p:cNvSpPr>
          <p:nvPr>
            <p:ph type="title"/>
          </p:nvPr>
        </p:nvSpPr>
        <p:spPr>
          <a:xfrm>
            <a:off x="1569765" y="2428582"/>
            <a:ext cx="4565100" cy="12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000">
                <a:solidFill>
                  <a:srgbClr val="434343"/>
                </a:solidFill>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15"/>
          <p:cNvSpPr txBox="1">
            <a:spLocks noGrp="1"/>
          </p:cNvSpPr>
          <p:nvPr>
            <p:ph type="title" idx="2"/>
          </p:nvPr>
        </p:nvSpPr>
        <p:spPr>
          <a:xfrm>
            <a:off x="1569775" y="3682467"/>
            <a:ext cx="2668500" cy="4689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4000"/>
              <a:buNone/>
              <a:defRPr sz="1500">
                <a:solidFill>
                  <a:srgbClr val="434343"/>
                </a:solidFill>
                <a:latin typeface="Bebas Neue"/>
                <a:ea typeface="Bebas Neue"/>
                <a:cs typeface="Bebas Neue"/>
                <a:sym typeface="Bebas Neue"/>
              </a:defRPr>
            </a:lvl1pPr>
            <a:lvl2pPr lvl="1">
              <a:spcBef>
                <a:spcPts val="1600"/>
              </a:spcBef>
              <a:spcAft>
                <a:spcPts val="0"/>
              </a:spcAft>
              <a:buSzPts val="4000"/>
              <a:buNone/>
              <a:defRPr>
                <a:latin typeface="Quicksand"/>
                <a:ea typeface="Quicksand"/>
                <a:cs typeface="Quicksand"/>
                <a:sym typeface="Quicksand"/>
              </a:defRPr>
            </a:lvl2pPr>
            <a:lvl3pPr lvl="2">
              <a:spcBef>
                <a:spcPts val="0"/>
              </a:spcBef>
              <a:spcAft>
                <a:spcPts val="0"/>
              </a:spcAft>
              <a:buSzPts val="4000"/>
              <a:buNone/>
              <a:defRPr>
                <a:latin typeface="Quicksand"/>
                <a:ea typeface="Quicksand"/>
                <a:cs typeface="Quicksand"/>
                <a:sym typeface="Quicksand"/>
              </a:defRPr>
            </a:lvl3pPr>
            <a:lvl4pPr lvl="3">
              <a:spcBef>
                <a:spcPts val="0"/>
              </a:spcBef>
              <a:spcAft>
                <a:spcPts val="0"/>
              </a:spcAft>
              <a:buSzPts val="4000"/>
              <a:buNone/>
              <a:defRPr>
                <a:latin typeface="Quicksand"/>
                <a:ea typeface="Quicksand"/>
                <a:cs typeface="Quicksand"/>
                <a:sym typeface="Quicksand"/>
              </a:defRPr>
            </a:lvl4pPr>
            <a:lvl5pPr lvl="4">
              <a:spcBef>
                <a:spcPts val="0"/>
              </a:spcBef>
              <a:spcAft>
                <a:spcPts val="0"/>
              </a:spcAft>
              <a:buSzPts val="4000"/>
              <a:buNone/>
              <a:defRPr>
                <a:latin typeface="Quicksand"/>
                <a:ea typeface="Quicksand"/>
                <a:cs typeface="Quicksand"/>
                <a:sym typeface="Quicksand"/>
              </a:defRPr>
            </a:lvl5pPr>
            <a:lvl6pPr lvl="5">
              <a:spcBef>
                <a:spcPts val="0"/>
              </a:spcBef>
              <a:spcAft>
                <a:spcPts val="0"/>
              </a:spcAft>
              <a:buSzPts val="4000"/>
              <a:buNone/>
              <a:defRPr>
                <a:latin typeface="Quicksand"/>
                <a:ea typeface="Quicksand"/>
                <a:cs typeface="Quicksand"/>
                <a:sym typeface="Quicksand"/>
              </a:defRPr>
            </a:lvl6pPr>
            <a:lvl7pPr lvl="6">
              <a:spcBef>
                <a:spcPts val="0"/>
              </a:spcBef>
              <a:spcAft>
                <a:spcPts val="0"/>
              </a:spcAft>
              <a:buSzPts val="4000"/>
              <a:buNone/>
              <a:defRPr>
                <a:latin typeface="Quicksand"/>
                <a:ea typeface="Quicksand"/>
                <a:cs typeface="Quicksand"/>
                <a:sym typeface="Quicksand"/>
              </a:defRPr>
            </a:lvl7pPr>
            <a:lvl8pPr lvl="7">
              <a:spcBef>
                <a:spcPts val="0"/>
              </a:spcBef>
              <a:spcAft>
                <a:spcPts val="0"/>
              </a:spcAft>
              <a:buSzPts val="4000"/>
              <a:buNone/>
              <a:defRPr>
                <a:latin typeface="Quicksand"/>
                <a:ea typeface="Quicksand"/>
                <a:cs typeface="Quicksand"/>
                <a:sym typeface="Quicksand"/>
              </a:defRPr>
            </a:lvl8pPr>
            <a:lvl9pPr lvl="8">
              <a:spcBef>
                <a:spcPts val="0"/>
              </a:spcBef>
              <a:spcAft>
                <a:spcPts val="0"/>
              </a:spcAft>
              <a:buSzPts val="4000"/>
              <a:buNone/>
              <a:defRPr>
                <a:latin typeface="Quicksand"/>
                <a:ea typeface="Quicksand"/>
                <a:cs typeface="Quicksand"/>
                <a:sym typeface="Quicksand"/>
              </a:defRPr>
            </a:lvl9pPr>
          </a:lstStyle>
          <a:p>
            <a:endParaRPr/>
          </a:p>
        </p:txBody>
      </p:sp>
      <p:sp>
        <p:nvSpPr>
          <p:cNvPr id="91" name="Google Shape;91;p15"/>
          <p:cNvSpPr/>
          <p:nvPr/>
        </p:nvSpPr>
        <p:spPr>
          <a:xfrm>
            <a:off x="7671625" y="3682475"/>
            <a:ext cx="1500000" cy="1481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0" y="0"/>
            <a:ext cx="1500000" cy="53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 two columns">
  <p:cSld name="TITLE_AND_TWO_COLUMNS_1_1">
    <p:bg>
      <p:bgPr>
        <a:noFill/>
        <a:effectLst/>
      </p:bgPr>
    </p:bg>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633878" y="316625"/>
            <a:ext cx="2894700" cy="105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95" name="Google Shape;95;p16"/>
          <p:cNvSpPr txBox="1">
            <a:spLocks noGrp="1"/>
          </p:cNvSpPr>
          <p:nvPr>
            <p:ph type="subTitle" idx="1"/>
          </p:nvPr>
        </p:nvSpPr>
        <p:spPr>
          <a:xfrm>
            <a:off x="5516915" y="3569075"/>
            <a:ext cx="2577000" cy="34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6" name="Google Shape;96;p16"/>
          <p:cNvSpPr txBox="1">
            <a:spLocks noGrp="1"/>
          </p:cNvSpPr>
          <p:nvPr>
            <p:ph type="subTitle" idx="2"/>
          </p:nvPr>
        </p:nvSpPr>
        <p:spPr>
          <a:xfrm>
            <a:off x="5516917" y="3893673"/>
            <a:ext cx="25770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7" name="Google Shape;97;p16"/>
          <p:cNvSpPr txBox="1">
            <a:spLocks noGrp="1"/>
          </p:cNvSpPr>
          <p:nvPr>
            <p:ph type="subTitle" idx="3"/>
          </p:nvPr>
        </p:nvSpPr>
        <p:spPr>
          <a:xfrm>
            <a:off x="612175" y="3321215"/>
            <a:ext cx="3484200" cy="1119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8" name="Google Shape;98;p16"/>
          <p:cNvSpPr txBox="1">
            <a:spLocks noGrp="1"/>
          </p:cNvSpPr>
          <p:nvPr>
            <p:ph type="subTitle" idx="4"/>
          </p:nvPr>
        </p:nvSpPr>
        <p:spPr>
          <a:xfrm>
            <a:off x="5516938" y="1427200"/>
            <a:ext cx="2577000" cy="34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9" name="Google Shape;99;p16"/>
          <p:cNvSpPr txBox="1">
            <a:spLocks noGrp="1"/>
          </p:cNvSpPr>
          <p:nvPr>
            <p:ph type="subTitle" idx="5"/>
          </p:nvPr>
        </p:nvSpPr>
        <p:spPr>
          <a:xfrm>
            <a:off x="5516901" y="1751754"/>
            <a:ext cx="2577000" cy="63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00" name="Google Shape;100;p16"/>
          <p:cNvSpPr/>
          <p:nvPr/>
        </p:nvSpPr>
        <p:spPr>
          <a:xfrm rot="-5400000">
            <a:off x="-383250" y="383253"/>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1" name="Google Shape;101;p16"/>
          <p:cNvSpPr/>
          <p:nvPr/>
        </p:nvSpPr>
        <p:spPr>
          <a:xfrm>
            <a:off x="985750" y="1763900"/>
            <a:ext cx="410100" cy="410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3">
  <p:cSld name="TITLE_AND_TWO_COLUMNS_1_1_1">
    <p:bg>
      <p:bgPr>
        <a:noFill/>
        <a:effectLst/>
      </p:bgPr>
    </p:bg>
    <p:spTree>
      <p:nvGrpSpPr>
        <p:cNvPr id="1" name="Shape 102"/>
        <p:cNvGrpSpPr/>
        <p:nvPr/>
      </p:nvGrpSpPr>
      <p:grpSpPr>
        <a:xfrm>
          <a:off x="0" y="0"/>
          <a:ext cx="0" cy="0"/>
          <a:chOff x="0" y="0"/>
          <a:chExt cx="0" cy="0"/>
        </a:xfrm>
      </p:grpSpPr>
      <p:sp>
        <p:nvSpPr>
          <p:cNvPr id="103" name="Google Shape;103;p17"/>
          <p:cNvSpPr/>
          <p:nvPr/>
        </p:nvSpPr>
        <p:spPr>
          <a:xfrm>
            <a:off x="2514500" y="443475"/>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 name="Google Shape;104;p17"/>
          <p:cNvSpPr txBox="1">
            <a:spLocks noGrp="1"/>
          </p:cNvSpPr>
          <p:nvPr>
            <p:ph type="subTitle" idx="1"/>
          </p:nvPr>
        </p:nvSpPr>
        <p:spPr>
          <a:xfrm>
            <a:off x="722374" y="3281968"/>
            <a:ext cx="2235600" cy="34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5" name="Google Shape;105;p17"/>
          <p:cNvSpPr txBox="1">
            <a:spLocks noGrp="1"/>
          </p:cNvSpPr>
          <p:nvPr>
            <p:ph type="subTitle" idx="2"/>
          </p:nvPr>
        </p:nvSpPr>
        <p:spPr>
          <a:xfrm>
            <a:off x="722400" y="3627892"/>
            <a:ext cx="2235600" cy="6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6" name="Google Shape;106;p17"/>
          <p:cNvSpPr txBox="1">
            <a:spLocks noGrp="1"/>
          </p:cNvSpPr>
          <p:nvPr>
            <p:ph type="subTitle" idx="3"/>
          </p:nvPr>
        </p:nvSpPr>
        <p:spPr>
          <a:xfrm>
            <a:off x="3454801" y="3281968"/>
            <a:ext cx="2235600" cy="34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7" name="Google Shape;107;p17"/>
          <p:cNvSpPr txBox="1">
            <a:spLocks noGrp="1"/>
          </p:cNvSpPr>
          <p:nvPr>
            <p:ph type="subTitle" idx="4"/>
          </p:nvPr>
        </p:nvSpPr>
        <p:spPr>
          <a:xfrm>
            <a:off x="3454801" y="3639392"/>
            <a:ext cx="2235600" cy="6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8" name="Google Shape;108;p17"/>
          <p:cNvSpPr txBox="1">
            <a:spLocks noGrp="1"/>
          </p:cNvSpPr>
          <p:nvPr>
            <p:ph type="subTitle" idx="5"/>
          </p:nvPr>
        </p:nvSpPr>
        <p:spPr>
          <a:xfrm>
            <a:off x="6186025" y="3281968"/>
            <a:ext cx="2234400" cy="34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9" name="Google Shape;109;p17"/>
          <p:cNvSpPr txBox="1">
            <a:spLocks noGrp="1"/>
          </p:cNvSpPr>
          <p:nvPr>
            <p:ph type="subTitle" idx="6"/>
          </p:nvPr>
        </p:nvSpPr>
        <p:spPr>
          <a:xfrm>
            <a:off x="6187231" y="3639390"/>
            <a:ext cx="2234400" cy="6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10" name="Google Shape;110;p17"/>
          <p:cNvSpPr txBox="1">
            <a:spLocks noGrp="1"/>
          </p:cNvSpPr>
          <p:nvPr>
            <p:ph type="title" hasCustomPrompt="1"/>
          </p:nvPr>
        </p:nvSpPr>
        <p:spPr>
          <a:xfrm>
            <a:off x="1418844" y="2426604"/>
            <a:ext cx="842700" cy="502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11" name="Google Shape;111;p17"/>
          <p:cNvSpPr txBox="1">
            <a:spLocks noGrp="1"/>
          </p:cNvSpPr>
          <p:nvPr>
            <p:ph type="title" idx="7" hasCustomPrompt="1"/>
          </p:nvPr>
        </p:nvSpPr>
        <p:spPr>
          <a:xfrm>
            <a:off x="4151244" y="2428304"/>
            <a:ext cx="842700" cy="502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12" name="Google Shape;112;p17"/>
          <p:cNvSpPr txBox="1">
            <a:spLocks noGrp="1"/>
          </p:cNvSpPr>
          <p:nvPr>
            <p:ph type="title" idx="8" hasCustomPrompt="1"/>
          </p:nvPr>
        </p:nvSpPr>
        <p:spPr>
          <a:xfrm>
            <a:off x="6883644" y="2426604"/>
            <a:ext cx="842700" cy="502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13" name="Google Shape;113;p17"/>
          <p:cNvSpPr txBox="1">
            <a:spLocks noGrp="1"/>
          </p:cNvSpPr>
          <p:nvPr>
            <p:ph type="title" idx="9"/>
          </p:nvPr>
        </p:nvSpPr>
        <p:spPr>
          <a:xfrm>
            <a:off x="629898" y="312197"/>
            <a:ext cx="2353200" cy="1154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14" name="Google Shape;114;p17"/>
          <p:cNvSpPr/>
          <p:nvPr/>
        </p:nvSpPr>
        <p:spPr>
          <a:xfrm>
            <a:off x="4361375" y="1336325"/>
            <a:ext cx="402300" cy="402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title + text">
  <p:cSld name="TITLE_AND_TWO_COLUMNS_1_1_1_1">
    <p:bg>
      <p:bgPr>
        <a:noFill/>
        <a:effectLst/>
      </p:bgPr>
    </p:bg>
    <p:spTree>
      <p:nvGrpSpPr>
        <p:cNvPr id="1" name="Shape 115"/>
        <p:cNvGrpSpPr/>
        <p:nvPr/>
      </p:nvGrpSpPr>
      <p:grpSpPr>
        <a:xfrm>
          <a:off x="0" y="0"/>
          <a:ext cx="0" cy="0"/>
          <a:chOff x="0" y="0"/>
          <a:chExt cx="0" cy="0"/>
        </a:xfrm>
      </p:grpSpPr>
      <p:sp>
        <p:nvSpPr>
          <p:cNvPr id="116" name="Google Shape;116;p18"/>
          <p:cNvSpPr/>
          <p:nvPr/>
        </p:nvSpPr>
        <p:spPr>
          <a:xfrm rot="-5400000">
            <a:off x="-383250" y="383253"/>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 name="Google Shape;117;p18"/>
          <p:cNvSpPr txBox="1">
            <a:spLocks noGrp="1"/>
          </p:cNvSpPr>
          <p:nvPr>
            <p:ph type="title"/>
          </p:nvPr>
        </p:nvSpPr>
        <p:spPr>
          <a:xfrm>
            <a:off x="612961" y="315240"/>
            <a:ext cx="2563800" cy="121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118" name="Google Shape;118;p18"/>
          <p:cNvSpPr txBox="1">
            <a:spLocks noGrp="1"/>
          </p:cNvSpPr>
          <p:nvPr>
            <p:ph type="subTitle" idx="1"/>
          </p:nvPr>
        </p:nvSpPr>
        <p:spPr>
          <a:xfrm>
            <a:off x="618829" y="2882175"/>
            <a:ext cx="28068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algn="r" rtl="0">
              <a:spcBef>
                <a:spcPts val="1600"/>
              </a:spcBef>
              <a:spcAft>
                <a:spcPts val="0"/>
              </a:spcAft>
              <a:buClr>
                <a:schemeClr val="accent1"/>
              </a:buClr>
              <a:buSzPts val="1500"/>
              <a:buNone/>
              <a:defRPr>
                <a:solidFill>
                  <a:schemeClr val="accent1"/>
                </a:solidFill>
              </a:defRPr>
            </a:lvl2pPr>
            <a:lvl3pPr lvl="2" algn="r" rtl="0">
              <a:spcBef>
                <a:spcPts val="1600"/>
              </a:spcBef>
              <a:spcAft>
                <a:spcPts val="0"/>
              </a:spcAft>
              <a:buClr>
                <a:schemeClr val="accent1"/>
              </a:buClr>
              <a:buSzPts val="1500"/>
              <a:buNone/>
              <a:defRPr>
                <a:solidFill>
                  <a:schemeClr val="accent1"/>
                </a:solidFill>
              </a:defRPr>
            </a:lvl3pPr>
            <a:lvl4pPr lvl="3" algn="r" rtl="0">
              <a:spcBef>
                <a:spcPts val="1600"/>
              </a:spcBef>
              <a:spcAft>
                <a:spcPts val="0"/>
              </a:spcAft>
              <a:buClr>
                <a:schemeClr val="accent1"/>
              </a:buClr>
              <a:buSzPts val="1500"/>
              <a:buNone/>
              <a:defRPr>
                <a:solidFill>
                  <a:schemeClr val="accent1"/>
                </a:solidFill>
              </a:defRPr>
            </a:lvl4pPr>
            <a:lvl5pPr lvl="4" algn="r" rtl="0">
              <a:spcBef>
                <a:spcPts val="1600"/>
              </a:spcBef>
              <a:spcAft>
                <a:spcPts val="0"/>
              </a:spcAft>
              <a:buClr>
                <a:schemeClr val="accent1"/>
              </a:buClr>
              <a:buSzPts val="1500"/>
              <a:buNone/>
              <a:defRPr>
                <a:solidFill>
                  <a:schemeClr val="accent1"/>
                </a:solidFill>
              </a:defRPr>
            </a:lvl5pPr>
            <a:lvl6pPr lvl="5" algn="r" rtl="0">
              <a:spcBef>
                <a:spcPts val="1600"/>
              </a:spcBef>
              <a:spcAft>
                <a:spcPts val="0"/>
              </a:spcAft>
              <a:buClr>
                <a:schemeClr val="accent1"/>
              </a:buClr>
              <a:buSzPts val="1500"/>
              <a:buNone/>
              <a:defRPr>
                <a:solidFill>
                  <a:schemeClr val="accent1"/>
                </a:solidFill>
              </a:defRPr>
            </a:lvl6pPr>
            <a:lvl7pPr lvl="6" algn="r" rtl="0">
              <a:spcBef>
                <a:spcPts val="1600"/>
              </a:spcBef>
              <a:spcAft>
                <a:spcPts val="0"/>
              </a:spcAft>
              <a:buClr>
                <a:schemeClr val="accent1"/>
              </a:buClr>
              <a:buSzPts val="1500"/>
              <a:buNone/>
              <a:defRPr>
                <a:solidFill>
                  <a:schemeClr val="accent1"/>
                </a:solidFill>
              </a:defRPr>
            </a:lvl7pPr>
            <a:lvl8pPr lvl="7" algn="r" rtl="0">
              <a:spcBef>
                <a:spcPts val="1600"/>
              </a:spcBef>
              <a:spcAft>
                <a:spcPts val="0"/>
              </a:spcAft>
              <a:buClr>
                <a:schemeClr val="accent1"/>
              </a:buClr>
              <a:buSzPts val="1500"/>
              <a:buNone/>
              <a:defRPr>
                <a:solidFill>
                  <a:schemeClr val="accent1"/>
                </a:solidFill>
              </a:defRPr>
            </a:lvl8pPr>
            <a:lvl9pPr lvl="8" algn="r" rtl="0">
              <a:spcBef>
                <a:spcPts val="1600"/>
              </a:spcBef>
              <a:spcAft>
                <a:spcPts val="1600"/>
              </a:spcAft>
              <a:buClr>
                <a:schemeClr val="accent1"/>
              </a:buClr>
              <a:buSzPts val="1500"/>
              <a:buNone/>
              <a:defRPr>
                <a:solidFill>
                  <a:schemeClr val="accent1"/>
                </a:solidFill>
              </a:defRPr>
            </a:lvl9pPr>
          </a:lstStyle>
          <a:p>
            <a:endParaRPr/>
          </a:p>
        </p:txBody>
      </p:sp>
      <p:sp>
        <p:nvSpPr>
          <p:cNvPr id="119" name="Google Shape;119;p18"/>
          <p:cNvSpPr txBox="1">
            <a:spLocks noGrp="1"/>
          </p:cNvSpPr>
          <p:nvPr>
            <p:ph type="subTitle" idx="2"/>
          </p:nvPr>
        </p:nvSpPr>
        <p:spPr>
          <a:xfrm>
            <a:off x="618860" y="3199493"/>
            <a:ext cx="2806800" cy="6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algn="r" rtl="0">
              <a:spcBef>
                <a:spcPts val="1600"/>
              </a:spcBef>
              <a:spcAft>
                <a:spcPts val="0"/>
              </a:spcAft>
              <a:buClr>
                <a:schemeClr val="accent1"/>
              </a:buClr>
              <a:buSzPts val="1500"/>
              <a:buNone/>
              <a:defRPr>
                <a:solidFill>
                  <a:schemeClr val="accent1"/>
                </a:solidFill>
              </a:defRPr>
            </a:lvl2pPr>
            <a:lvl3pPr lvl="2" algn="r" rtl="0">
              <a:spcBef>
                <a:spcPts val="1600"/>
              </a:spcBef>
              <a:spcAft>
                <a:spcPts val="0"/>
              </a:spcAft>
              <a:buClr>
                <a:schemeClr val="accent1"/>
              </a:buClr>
              <a:buSzPts val="1500"/>
              <a:buNone/>
              <a:defRPr>
                <a:solidFill>
                  <a:schemeClr val="accent1"/>
                </a:solidFill>
              </a:defRPr>
            </a:lvl3pPr>
            <a:lvl4pPr lvl="3" algn="r" rtl="0">
              <a:spcBef>
                <a:spcPts val="1600"/>
              </a:spcBef>
              <a:spcAft>
                <a:spcPts val="0"/>
              </a:spcAft>
              <a:buClr>
                <a:schemeClr val="accent1"/>
              </a:buClr>
              <a:buSzPts val="1500"/>
              <a:buNone/>
              <a:defRPr>
                <a:solidFill>
                  <a:schemeClr val="accent1"/>
                </a:solidFill>
              </a:defRPr>
            </a:lvl4pPr>
            <a:lvl5pPr lvl="4" algn="r" rtl="0">
              <a:spcBef>
                <a:spcPts val="1600"/>
              </a:spcBef>
              <a:spcAft>
                <a:spcPts val="0"/>
              </a:spcAft>
              <a:buClr>
                <a:schemeClr val="accent1"/>
              </a:buClr>
              <a:buSzPts val="1500"/>
              <a:buNone/>
              <a:defRPr>
                <a:solidFill>
                  <a:schemeClr val="accent1"/>
                </a:solidFill>
              </a:defRPr>
            </a:lvl5pPr>
            <a:lvl6pPr lvl="5" algn="r" rtl="0">
              <a:spcBef>
                <a:spcPts val="1600"/>
              </a:spcBef>
              <a:spcAft>
                <a:spcPts val="0"/>
              </a:spcAft>
              <a:buClr>
                <a:schemeClr val="accent1"/>
              </a:buClr>
              <a:buSzPts val="1500"/>
              <a:buNone/>
              <a:defRPr>
                <a:solidFill>
                  <a:schemeClr val="accent1"/>
                </a:solidFill>
              </a:defRPr>
            </a:lvl6pPr>
            <a:lvl7pPr lvl="6" algn="r" rtl="0">
              <a:spcBef>
                <a:spcPts val="1600"/>
              </a:spcBef>
              <a:spcAft>
                <a:spcPts val="0"/>
              </a:spcAft>
              <a:buClr>
                <a:schemeClr val="accent1"/>
              </a:buClr>
              <a:buSzPts val="1500"/>
              <a:buNone/>
              <a:defRPr>
                <a:solidFill>
                  <a:schemeClr val="accent1"/>
                </a:solidFill>
              </a:defRPr>
            </a:lvl7pPr>
            <a:lvl8pPr lvl="7" algn="r" rtl="0">
              <a:spcBef>
                <a:spcPts val="1600"/>
              </a:spcBef>
              <a:spcAft>
                <a:spcPts val="0"/>
              </a:spcAft>
              <a:buClr>
                <a:schemeClr val="accent1"/>
              </a:buClr>
              <a:buSzPts val="1500"/>
              <a:buNone/>
              <a:defRPr>
                <a:solidFill>
                  <a:schemeClr val="accent1"/>
                </a:solidFill>
              </a:defRPr>
            </a:lvl8pPr>
            <a:lvl9pPr lvl="8" algn="r" rtl="0">
              <a:spcBef>
                <a:spcPts val="1600"/>
              </a:spcBef>
              <a:spcAft>
                <a:spcPts val="1600"/>
              </a:spcAft>
              <a:buClr>
                <a:schemeClr val="accent1"/>
              </a:buClr>
              <a:buSzPts val="1500"/>
              <a:buNone/>
              <a:defRPr>
                <a:solidFill>
                  <a:schemeClr val="accent1"/>
                </a:solidFill>
              </a:defRPr>
            </a:lvl9pPr>
          </a:lstStyle>
          <a:p>
            <a:endParaRPr/>
          </a:p>
        </p:txBody>
      </p:sp>
      <p:sp>
        <p:nvSpPr>
          <p:cNvPr id="120" name="Google Shape;120;p18"/>
          <p:cNvSpPr/>
          <p:nvPr/>
        </p:nvSpPr>
        <p:spPr>
          <a:xfrm>
            <a:off x="985750" y="1763900"/>
            <a:ext cx="410100" cy="410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ix columns">
  <p:cSld name="TITLE_AND_TWO_COLUMNS_1_1_2">
    <p:bg>
      <p:bgPr>
        <a:noFill/>
        <a:effectLst/>
      </p:bgPr>
    </p:bg>
    <p:spTree>
      <p:nvGrpSpPr>
        <p:cNvPr id="1" name="Shape 121"/>
        <p:cNvGrpSpPr/>
        <p:nvPr/>
      </p:nvGrpSpPr>
      <p:grpSpPr>
        <a:xfrm>
          <a:off x="0" y="0"/>
          <a:ext cx="0" cy="0"/>
          <a:chOff x="0" y="0"/>
          <a:chExt cx="0" cy="0"/>
        </a:xfrm>
      </p:grpSpPr>
      <p:sp>
        <p:nvSpPr>
          <p:cNvPr id="122" name="Google Shape;122;p19"/>
          <p:cNvSpPr/>
          <p:nvPr/>
        </p:nvSpPr>
        <p:spPr>
          <a:xfrm>
            <a:off x="2514600" y="443475"/>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3" name="Google Shape;123;p19"/>
          <p:cNvSpPr txBox="1">
            <a:spLocks noGrp="1"/>
          </p:cNvSpPr>
          <p:nvPr>
            <p:ph type="title"/>
          </p:nvPr>
        </p:nvSpPr>
        <p:spPr>
          <a:xfrm>
            <a:off x="618574" y="319854"/>
            <a:ext cx="3081600" cy="478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a:solidFill>
                  <a:schemeClr val="accent1"/>
                </a:solidFill>
              </a:defRPr>
            </a:lvl1pPr>
            <a:lvl2pPr lvl="1" algn="ctr" rtl="0">
              <a:spcBef>
                <a:spcPts val="0"/>
              </a:spcBef>
              <a:spcAft>
                <a:spcPts val="0"/>
              </a:spcAft>
              <a:buClr>
                <a:schemeClr val="accent1"/>
              </a:buClr>
              <a:buSzPts val="4000"/>
              <a:buNone/>
              <a:defRPr>
                <a:solidFill>
                  <a:schemeClr val="accent1"/>
                </a:solidFill>
              </a:defRPr>
            </a:lvl2pPr>
            <a:lvl3pPr lvl="2" algn="ctr" rtl="0">
              <a:spcBef>
                <a:spcPts val="0"/>
              </a:spcBef>
              <a:spcAft>
                <a:spcPts val="0"/>
              </a:spcAft>
              <a:buClr>
                <a:schemeClr val="accent1"/>
              </a:buClr>
              <a:buSzPts val="4000"/>
              <a:buNone/>
              <a:defRPr>
                <a:solidFill>
                  <a:schemeClr val="accent1"/>
                </a:solidFill>
              </a:defRPr>
            </a:lvl3pPr>
            <a:lvl4pPr lvl="3" algn="ctr" rtl="0">
              <a:spcBef>
                <a:spcPts val="0"/>
              </a:spcBef>
              <a:spcAft>
                <a:spcPts val="0"/>
              </a:spcAft>
              <a:buClr>
                <a:schemeClr val="accent1"/>
              </a:buClr>
              <a:buSzPts val="4000"/>
              <a:buNone/>
              <a:defRPr>
                <a:solidFill>
                  <a:schemeClr val="accent1"/>
                </a:solidFill>
              </a:defRPr>
            </a:lvl4pPr>
            <a:lvl5pPr lvl="4" algn="ctr" rtl="0">
              <a:spcBef>
                <a:spcPts val="0"/>
              </a:spcBef>
              <a:spcAft>
                <a:spcPts val="0"/>
              </a:spcAft>
              <a:buClr>
                <a:schemeClr val="accent1"/>
              </a:buClr>
              <a:buSzPts val="4000"/>
              <a:buNone/>
              <a:defRPr>
                <a:solidFill>
                  <a:schemeClr val="accent1"/>
                </a:solidFill>
              </a:defRPr>
            </a:lvl5pPr>
            <a:lvl6pPr lvl="5" algn="ctr" rtl="0">
              <a:spcBef>
                <a:spcPts val="0"/>
              </a:spcBef>
              <a:spcAft>
                <a:spcPts val="0"/>
              </a:spcAft>
              <a:buClr>
                <a:schemeClr val="accent1"/>
              </a:buClr>
              <a:buSzPts val="4000"/>
              <a:buNone/>
              <a:defRPr>
                <a:solidFill>
                  <a:schemeClr val="accent1"/>
                </a:solidFill>
              </a:defRPr>
            </a:lvl6pPr>
            <a:lvl7pPr lvl="6" algn="ctr" rtl="0">
              <a:spcBef>
                <a:spcPts val="0"/>
              </a:spcBef>
              <a:spcAft>
                <a:spcPts val="0"/>
              </a:spcAft>
              <a:buClr>
                <a:schemeClr val="accent1"/>
              </a:buClr>
              <a:buSzPts val="4000"/>
              <a:buNone/>
              <a:defRPr>
                <a:solidFill>
                  <a:schemeClr val="accent1"/>
                </a:solidFill>
              </a:defRPr>
            </a:lvl7pPr>
            <a:lvl8pPr lvl="7" algn="ctr" rtl="0">
              <a:spcBef>
                <a:spcPts val="0"/>
              </a:spcBef>
              <a:spcAft>
                <a:spcPts val="0"/>
              </a:spcAft>
              <a:buClr>
                <a:schemeClr val="accent1"/>
              </a:buClr>
              <a:buSzPts val="4000"/>
              <a:buNone/>
              <a:defRPr>
                <a:solidFill>
                  <a:schemeClr val="accent1"/>
                </a:solidFill>
              </a:defRPr>
            </a:lvl8pPr>
            <a:lvl9pPr lvl="8" algn="ctr" rtl="0">
              <a:spcBef>
                <a:spcPts val="0"/>
              </a:spcBef>
              <a:spcAft>
                <a:spcPts val="0"/>
              </a:spcAft>
              <a:buClr>
                <a:schemeClr val="accent1"/>
              </a:buClr>
              <a:buSzPts val="4000"/>
              <a:buNone/>
              <a:defRPr>
                <a:solidFill>
                  <a:schemeClr val="accent1"/>
                </a:solidFill>
              </a:defRPr>
            </a:lvl9pPr>
          </a:lstStyle>
          <a:p>
            <a:endParaRPr/>
          </a:p>
        </p:txBody>
      </p:sp>
      <p:sp>
        <p:nvSpPr>
          <p:cNvPr id="124" name="Google Shape;124;p19"/>
          <p:cNvSpPr txBox="1">
            <a:spLocks noGrp="1"/>
          </p:cNvSpPr>
          <p:nvPr>
            <p:ph type="subTitle" idx="1"/>
          </p:nvPr>
        </p:nvSpPr>
        <p:spPr>
          <a:xfrm>
            <a:off x="6420325" y="3504676"/>
            <a:ext cx="20013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5" name="Google Shape;125;p19"/>
          <p:cNvSpPr txBox="1">
            <a:spLocks noGrp="1"/>
          </p:cNvSpPr>
          <p:nvPr>
            <p:ph type="subTitle" idx="2"/>
          </p:nvPr>
        </p:nvSpPr>
        <p:spPr>
          <a:xfrm>
            <a:off x="6121832" y="3825122"/>
            <a:ext cx="2299800" cy="5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6" name="Google Shape;126;p19"/>
          <p:cNvSpPr txBox="1">
            <a:spLocks noGrp="1"/>
          </p:cNvSpPr>
          <p:nvPr>
            <p:ph type="subTitle" idx="3"/>
          </p:nvPr>
        </p:nvSpPr>
        <p:spPr>
          <a:xfrm>
            <a:off x="917675" y="3504698"/>
            <a:ext cx="20013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7" name="Google Shape;127;p19"/>
          <p:cNvSpPr txBox="1">
            <a:spLocks noGrp="1"/>
          </p:cNvSpPr>
          <p:nvPr>
            <p:ph type="subTitle" idx="4"/>
          </p:nvPr>
        </p:nvSpPr>
        <p:spPr>
          <a:xfrm>
            <a:off x="619055" y="3825126"/>
            <a:ext cx="2299800" cy="5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8" name="Google Shape;128;p19"/>
          <p:cNvSpPr txBox="1">
            <a:spLocks noGrp="1"/>
          </p:cNvSpPr>
          <p:nvPr>
            <p:ph type="subTitle" idx="5"/>
          </p:nvPr>
        </p:nvSpPr>
        <p:spPr>
          <a:xfrm>
            <a:off x="3796524" y="3504678"/>
            <a:ext cx="20013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9" name="Google Shape;129;p19"/>
          <p:cNvSpPr txBox="1">
            <a:spLocks noGrp="1"/>
          </p:cNvSpPr>
          <p:nvPr>
            <p:ph type="subTitle" idx="6"/>
          </p:nvPr>
        </p:nvSpPr>
        <p:spPr>
          <a:xfrm>
            <a:off x="3497976" y="3825120"/>
            <a:ext cx="2299800" cy="59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0" name="Google Shape;130;p19"/>
          <p:cNvSpPr txBox="1">
            <a:spLocks noGrp="1"/>
          </p:cNvSpPr>
          <p:nvPr>
            <p:ph type="subTitle" idx="7"/>
          </p:nvPr>
        </p:nvSpPr>
        <p:spPr>
          <a:xfrm>
            <a:off x="6420325" y="2308300"/>
            <a:ext cx="20013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1" name="Google Shape;131;p19"/>
          <p:cNvSpPr txBox="1">
            <a:spLocks noGrp="1"/>
          </p:cNvSpPr>
          <p:nvPr>
            <p:ph type="subTitle" idx="8"/>
          </p:nvPr>
        </p:nvSpPr>
        <p:spPr>
          <a:xfrm>
            <a:off x="6121832" y="2627840"/>
            <a:ext cx="2299800" cy="5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2" name="Google Shape;132;p19"/>
          <p:cNvSpPr txBox="1">
            <a:spLocks noGrp="1"/>
          </p:cNvSpPr>
          <p:nvPr>
            <p:ph type="subTitle" idx="9"/>
          </p:nvPr>
        </p:nvSpPr>
        <p:spPr>
          <a:xfrm>
            <a:off x="917675" y="2308325"/>
            <a:ext cx="20013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3" name="Google Shape;133;p19"/>
          <p:cNvSpPr txBox="1">
            <a:spLocks noGrp="1"/>
          </p:cNvSpPr>
          <p:nvPr>
            <p:ph type="subTitle" idx="13"/>
          </p:nvPr>
        </p:nvSpPr>
        <p:spPr>
          <a:xfrm>
            <a:off x="619055" y="2627858"/>
            <a:ext cx="2299800" cy="5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4" name="Google Shape;134;p19"/>
          <p:cNvSpPr txBox="1">
            <a:spLocks noGrp="1"/>
          </p:cNvSpPr>
          <p:nvPr>
            <p:ph type="subTitle" idx="14"/>
          </p:nvPr>
        </p:nvSpPr>
        <p:spPr>
          <a:xfrm>
            <a:off x="3796524" y="2308300"/>
            <a:ext cx="20013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5" name="Google Shape;135;p19"/>
          <p:cNvSpPr txBox="1">
            <a:spLocks noGrp="1"/>
          </p:cNvSpPr>
          <p:nvPr>
            <p:ph type="subTitle" idx="15"/>
          </p:nvPr>
        </p:nvSpPr>
        <p:spPr>
          <a:xfrm>
            <a:off x="3497976" y="2627833"/>
            <a:ext cx="2299800" cy="5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6" name="Google Shape;136;p19"/>
          <p:cNvSpPr/>
          <p:nvPr/>
        </p:nvSpPr>
        <p:spPr>
          <a:xfrm>
            <a:off x="4361375" y="1336325"/>
            <a:ext cx="402300" cy="402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 three columns">
  <p:cSld name="TITLE_AND_BODY_2">
    <p:bg>
      <p:bgPr>
        <a:noFill/>
        <a:effectLst/>
      </p:bgPr>
    </p:bg>
    <p:spTree>
      <p:nvGrpSpPr>
        <p:cNvPr id="1" name="Shape 137"/>
        <p:cNvGrpSpPr/>
        <p:nvPr/>
      </p:nvGrpSpPr>
      <p:grpSpPr>
        <a:xfrm>
          <a:off x="0" y="0"/>
          <a:ext cx="0" cy="0"/>
          <a:chOff x="0" y="0"/>
          <a:chExt cx="0" cy="0"/>
        </a:xfrm>
      </p:grpSpPr>
      <p:sp>
        <p:nvSpPr>
          <p:cNvPr id="138" name="Google Shape;138;p20"/>
          <p:cNvSpPr/>
          <p:nvPr/>
        </p:nvSpPr>
        <p:spPr>
          <a:xfrm rot="-5400000">
            <a:off x="3597600" y="-3601575"/>
            <a:ext cx="1947000" cy="914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9" name="Google Shape;139;p20"/>
          <p:cNvSpPr/>
          <p:nvPr/>
        </p:nvSpPr>
        <p:spPr>
          <a:xfrm>
            <a:off x="1362275" y="2088150"/>
            <a:ext cx="1902900" cy="2298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3611874" y="2088150"/>
            <a:ext cx="1902900" cy="2298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5873000" y="2088150"/>
            <a:ext cx="1902900" cy="22989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624000" y="318750"/>
            <a:ext cx="1627500" cy="1154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3" name="Google Shape;143;p20"/>
          <p:cNvSpPr txBox="1">
            <a:spLocks noGrp="1"/>
          </p:cNvSpPr>
          <p:nvPr>
            <p:ph type="subTitle" idx="1"/>
          </p:nvPr>
        </p:nvSpPr>
        <p:spPr>
          <a:xfrm>
            <a:off x="1481186" y="2935648"/>
            <a:ext cx="16992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4" name="Google Shape;144;p20"/>
          <p:cNvSpPr txBox="1">
            <a:spLocks noGrp="1"/>
          </p:cNvSpPr>
          <p:nvPr>
            <p:ph type="subTitle" idx="2"/>
          </p:nvPr>
        </p:nvSpPr>
        <p:spPr>
          <a:xfrm>
            <a:off x="3713725" y="2935648"/>
            <a:ext cx="16992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5" name="Google Shape;145;p20"/>
          <p:cNvSpPr txBox="1">
            <a:spLocks noGrp="1"/>
          </p:cNvSpPr>
          <p:nvPr>
            <p:ph type="subTitle" idx="3"/>
          </p:nvPr>
        </p:nvSpPr>
        <p:spPr>
          <a:xfrm>
            <a:off x="5963442" y="2935648"/>
            <a:ext cx="1699200" cy="36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6" name="Google Shape;146;p20"/>
          <p:cNvSpPr txBox="1">
            <a:spLocks noGrp="1"/>
          </p:cNvSpPr>
          <p:nvPr>
            <p:ph type="subTitle" idx="4"/>
          </p:nvPr>
        </p:nvSpPr>
        <p:spPr>
          <a:xfrm>
            <a:off x="4147975" y="705716"/>
            <a:ext cx="4273800" cy="6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7" name="Google Shape;147;p20"/>
          <p:cNvSpPr txBox="1">
            <a:spLocks noGrp="1"/>
          </p:cNvSpPr>
          <p:nvPr>
            <p:ph type="subTitle" idx="5"/>
          </p:nvPr>
        </p:nvSpPr>
        <p:spPr>
          <a:xfrm>
            <a:off x="1481200" y="3254975"/>
            <a:ext cx="1699200" cy="9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8" name="Google Shape;148;p20"/>
          <p:cNvSpPr txBox="1">
            <a:spLocks noGrp="1"/>
          </p:cNvSpPr>
          <p:nvPr>
            <p:ph type="subTitle" idx="6"/>
          </p:nvPr>
        </p:nvSpPr>
        <p:spPr>
          <a:xfrm>
            <a:off x="3713675" y="3254975"/>
            <a:ext cx="1699200" cy="9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9" name="Google Shape;149;p20"/>
          <p:cNvSpPr txBox="1">
            <a:spLocks noGrp="1"/>
          </p:cNvSpPr>
          <p:nvPr>
            <p:ph type="subTitle" idx="7"/>
          </p:nvPr>
        </p:nvSpPr>
        <p:spPr>
          <a:xfrm>
            <a:off x="5963612" y="3253350"/>
            <a:ext cx="1699200" cy="98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no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085069" y="1110550"/>
            <a:ext cx="2334300" cy="19137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34343"/>
              </a:buClr>
              <a:buSzPts val="2400"/>
              <a:buNone/>
              <a:defRPr sz="6000">
                <a:solidFill>
                  <a:srgbClr val="434343"/>
                </a:solidFill>
                <a:latin typeface="Bebas Neue"/>
                <a:ea typeface="Bebas Neue"/>
                <a:cs typeface="Bebas Neue"/>
                <a:sym typeface="Bebas Neue"/>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a:endParaRPr/>
          </a:p>
        </p:txBody>
      </p:sp>
      <p:sp>
        <p:nvSpPr>
          <p:cNvPr id="13" name="Google Shape;13;p3"/>
          <p:cNvSpPr txBox="1">
            <a:spLocks noGrp="1"/>
          </p:cNvSpPr>
          <p:nvPr>
            <p:ph type="subTitle" idx="1"/>
          </p:nvPr>
        </p:nvSpPr>
        <p:spPr>
          <a:xfrm>
            <a:off x="4231500" y="3294556"/>
            <a:ext cx="3737100" cy="8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500">
                <a:solidFill>
                  <a:schemeClr val="accent1"/>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 name="Google Shape;14;p3"/>
          <p:cNvSpPr txBox="1">
            <a:spLocks noGrp="1"/>
          </p:cNvSpPr>
          <p:nvPr>
            <p:ph type="title" idx="2" hasCustomPrompt="1"/>
          </p:nvPr>
        </p:nvSpPr>
        <p:spPr>
          <a:xfrm>
            <a:off x="4633488" y="539489"/>
            <a:ext cx="2805600" cy="1941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0000"/>
              <a:buNone/>
              <a:defRPr sz="15000">
                <a:solidFill>
                  <a:schemeClr val="accent3"/>
                </a:solidFill>
              </a:defRPr>
            </a:lvl1pPr>
            <a:lvl2pPr lvl="1" algn="ctr" rtl="0">
              <a:spcBef>
                <a:spcPts val="0"/>
              </a:spcBef>
              <a:spcAft>
                <a:spcPts val="0"/>
              </a:spcAft>
              <a:buClr>
                <a:schemeClr val="accent1"/>
              </a:buClr>
              <a:buSzPts val="20000"/>
              <a:buNone/>
              <a:defRPr sz="20000">
                <a:solidFill>
                  <a:schemeClr val="accent1"/>
                </a:solidFill>
              </a:defRPr>
            </a:lvl2pPr>
            <a:lvl3pPr lvl="2" algn="ctr" rtl="0">
              <a:spcBef>
                <a:spcPts val="0"/>
              </a:spcBef>
              <a:spcAft>
                <a:spcPts val="0"/>
              </a:spcAft>
              <a:buClr>
                <a:schemeClr val="accent1"/>
              </a:buClr>
              <a:buSzPts val="20000"/>
              <a:buNone/>
              <a:defRPr sz="20000">
                <a:solidFill>
                  <a:schemeClr val="accent1"/>
                </a:solidFill>
              </a:defRPr>
            </a:lvl3pPr>
            <a:lvl4pPr lvl="3" algn="ctr" rtl="0">
              <a:spcBef>
                <a:spcPts val="0"/>
              </a:spcBef>
              <a:spcAft>
                <a:spcPts val="0"/>
              </a:spcAft>
              <a:buClr>
                <a:schemeClr val="accent1"/>
              </a:buClr>
              <a:buSzPts val="20000"/>
              <a:buNone/>
              <a:defRPr sz="20000">
                <a:solidFill>
                  <a:schemeClr val="accent1"/>
                </a:solidFill>
              </a:defRPr>
            </a:lvl4pPr>
            <a:lvl5pPr lvl="4" algn="ctr" rtl="0">
              <a:spcBef>
                <a:spcPts val="0"/>
              </a:spcBef>
              <a:spcAft>
                <a:spcPts val="0"/>
              </a:spcAft>
              <a:buClr>
                <a:schemeClr val="accent1"/>
              </a:buClr>
              <a:buSzPts val="20000"/>
              <a:buNone/>
              <a:defRPr sz="20000">
                <a:solidFill>
                  <a:schemeClr val="accent1"/>
                </a:solidFill>
              </a:defRPr>
            </a:lvl5pPr>
            <a:lvl6pPr lvl="5" algn="ctr" rtl="0">
              <a:spcBef>
                <a:spcPts val="0"/>
              </a:spcBef>
              <a:spcAft>
                <a:spcPts val="0"/>
              </a:spcAft>
              <a:buClr>
                <a:schemeClr val="accent1"/>
              </a:buClr>
              <a:buSzPts val="20000"/>
              <a:buNone/>
              <a:defRPr sz="20000">
                <a:solidFill>
                  <a:schemeClr val="accent1"/>
                </a:solidFill>
              </a:defRPr>
            </a:lvl6pPr>
            <a:lvl7pPr lvl="6" algn="ctr" rtl="0">
              <a:spcBef>
                <a:spcPts val="0"/>
              </a:spcBef>
              <a:spcAft>
                <a:spcPts val="0"/>
              </a:spcAft>
              <a:buClr>
                <a:schemeClr val="accent1"/>
              </a:buClr>
              <a:buSzPts val="20000"/>
              <a:buNone/>
              <a:defRPr sz="20000">
                <a:solidFill>
                  <a:schemeClr val="accent1"/>
                </a:solidFill>
              </a:defRPr>
            </a:lvl7pPr>
            <a:lvl8pPr lvl="7" algn="ctr" rtl="0">
              <a:spcBef>
                <a:spcPts val="0"/>
              </a:spcBef>
              <a:spcAft>
                <a:spcPts val="0"/>
              </a:spcAft>
              <a:buClr>
                <a:schemeClr val="accent1"/>
              </a:buClr>
              <a:buSzPts val="20000"/>
              <a:buNone/>
              <a:defRPr sz="20000">
                <a:solidFill>
                  <a:schemeClr val="accent1"/>
                </a:solidFill>
              </a:defRPr>
            </a:lvl8pPr>
            <a:lvl9pPr lvl="8" algn="ctr" rtl="0">
              <a:spcBef>
                <a:spcPts val="0"/>
              </a:spcBef>
              <a:spcAft>
                <a:spcPts val="0"/>
              </a:spcAft>
              <a:buClr>
                <a:schemeClr val="accent1"/>
              </a:buClr>
              <a:buSzPts val="20000"/>
              <a:buNone/>
              <a:defRPr sz="200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hree columns 4">
  <p:cSld name="TITLE_AND_TWO_COLUMNS_1_1_3">
    <p:bg>
      <p:bgPr>
        <a:noFill/>
        <a:effectLst/>
      </p:bgPr>
    </p:bg>
    <p:spTree>
      <p:nvGrpSpPr>
        <p:cNvPr id="1" name="Shape 150"/>
        <p:cNvGrpSpPr/>
        <p:nvPr/>
      </p:nvGrpSpPr>
      <p:grpSpPr>
        <a:xfrm>
          <a:off x="0" y="0"/>
          <a:ext cx="0" cy="0"/>
          <a:chOff x="0" y="0"/>
          <a:chExt cx="0" cy="0"/>
        </a:xfrm>
      </p:grpSpPr>
      <p:sp>
        <p:nvSpPr>
          <p:cNvPr id="151" name="Google Shape;151;p21"/>
          <p:cNvSpPr/>
          <p:nvPr/>
        </p:nvSpPr>
        <p:spPr>
          <a:xfrm>
            <a:off x="0" y="2116000"/>
            <a:ext cx="3049800" cy="3027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6087300" y="2116000"/>
            <a:ext cx="3049800" cy="3027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2514500" y="443475"/>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4" name="Google Shape;154;p21"/>
          <p:cNvSpPr txBox="1">
            <a:spLocks noGrp="1"/>
          </p:cNvSpPr>
          <p:nvPr>
            <p:ph type="title"/>
          </p:nvPr>
        </p:nvSpPr>
        <p:spPr>
          <a:xfrm>
            <a:off x="619047" y="318788"/>
            <a:ext cx="3391800" cy="105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155" name="Google Shape;155;p21"/>
          <p:cNvSpPr txBox="1">
            <a:spLocks noGrp="1"/>
          </p:cNvSpPr>
          <p:nvPr>
            <p:ph type="subTitle" idx="1"/>
          </p:nvPr>
        </p:nvSpPr>
        <p:spPr>
          <a:xfrm>
            <a:off x="3690012" y="3171795"/>
            <a:ext cx="1757100" cy="34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6" name="Google Shape;156;p21"/>
          <p:cNvSpPr txBox="1">
            <a:spLocks noGrp="1"/>
          </p:cNvSpPr>
          <p:nvPr>
            <p:ph type="subTitle" idx="2"/>
          </p:nvPr>
        </p:nvSpPr>
        <p:spPr>
          <a:xfrm>
            <a:off x="3690010" y="3499218"/>
            <a:ext cx="1757100" cy="87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7" name="Google Shape;157;p21"/>
          <p:cNvSpPr txBox="1">
            <a:spLocks noGrp="1"/>
          </p:cNvSpPr>
          <p:nvPr>
            <p:ph type="subTitle" idx="3"/>
          </p:nvPr>
        </p:nvSpPr>
        <p:spPr>
          <a:xfrm>
            <a:off x="613800" y="3174774"/>
            <a:ext cx="1757100" cy="34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8" name="Google Shape;158;p21"/>
          <p:cNvSpPr txBox="1">
            <a:spLocks noGrp="1"/>
          </p:cNvSpPr>
          <p:nvPr>
            <p:ph type="subTitle" idx="4"/>
          </p:nvPr>
        </p:nvSpPr>
        <p:spPr>
          <a:xfrm>
            <a:off x="613625" y="3495810"/>
            <a:ext cx="1757100" cy="87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9" name="Google Shape;159;p21"/>
          <p:cNvSpPr txBox="1">
            <a:spLocks noGrp="1"/>
          </p:cNvSpPr>
          <p:nvPr>
            <p:ph type="subTitle" idx="5"/>
          </p:nvPr>
        </p:nvSpPr>
        <p:spPr>
          <a:xfrm>
            <a:off x="6767159" y="3479196"/>
            <a:ext cx="1757100" cy="34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60" name="Google Shape;160;p21"/>
          <p:cNvSpPr txBox="1">
            <a:spLocks noGrp="1"/>
          </p:cNvSpPr>
          <p:nvPr>
            <p:ph type="subTitle" idx="6"/>
          </p:nvPr>
        </p:nvSpPr>
        <p:spPr>
          <a:xfrm>
            <a:off x="6767129" y="3794675"/>
            <a:ext cx="1757100" cy="80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61" name="Google Shape;161;p21"/>
          <p:cNvSpPr txBox="1">
            <a:spLocks noGrp="1"/>
          </p:cNvSpPr>
          <p:nvPr>
            <p:ph type="subTitle" idx="7"/>
          </p:nvPr>
        </p:nvSpPr>
        <p:spPr>
          <a:xfrm>
            <a:off x="4132673" y="2693854"/>
            <a:ext cx="807600" cy="8076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sz="3000" b="1"/>
            </a:lvl1pPr>
            <a:lvl2pPr lvl="1">
              <a:spcBef>
                <a:spcPts val="1600"/>
              </a:spcBef>
              <a:spcAft>
                <a:spcPts val="0"/>
              </a:spcAft>
              <a:buSzPts val="1500"/>
              <a:buNone/>
              <a:defRPr/>
            </a:lvl2pPr>
            <a:lvl3pPr lvl="2">
              <a:spcBef>
                <a:spcPts val="1600"/>
              </a:spcBef>
              <a:spcAft>
                <a:spcPts val="0"/>
              </a:spcAft>
              <a:buSzPts val="1500"/>
              <a:buNone/>
              <a:defRPr/>
            </a:lvl3pPr>
            <a:lvl4pPr lvl="3">
              <a:spcBef>
                <a:spcPts val="1600"/>
              </a:spcBef>
              <a:spcAft>
                <a:spcPts val="0"/>
              </a:spcAft>
              <a:buSzPts val="1500"/>
              <a:buNone/>
              <a:defRPr/>
            </a:lvl4pPr>
            <a:lvl5pPr lvl="4">
              <a:spcBef>
                <a:spcPts val="1600"/>
              </a:spcBef>
              <a:spcAft>
                <a:spcPts val="0"/>
              </a:spcAft>
              <a:buSzPts val="1500"/>
              <a:buNone/>
              <a:defRPr/>
            </a:lvl5pPr>
            <a:lvl6pPr lvl="5">
              <a:spcBef>
                <a:spcPts val="1600"/>
              </a:spcBef>
              <a:spcAft>
                <a:spcPts val="0"/>
              </a:spcAft>
              <a:buSzPts val="1500"/>
              <a:buNone/>
              <a:defRPr/>
            </a:lvl6pPr>
            <a:lvl7pPr lvl="6">
              <a:spcBef>
                <a:spcPts val="1600"/>
              </a:spcBef>
              <a:spcAft>
                <a:spcPts val="0"/>
              </a:spcAft>
              <a:buSzPts val="1500"/>
              <a:buNone/>
              <a:defRPr/>
            </a:lvl7pPr>
            <a:lvl8pPr lvl="7">
              <a:spcBef>
                <a:spcPts val="1600"/>
              </a:spcBef>
              <a:spcAft>
                <a:spcPts val="0"/>
              </a:spcAft>
              <a:buSzPts val="1500"/>
              <a:buNone/>
              <a:defRPr/>
            </a:lvl8pPr>
            <a:lvl9pPr lvl="8">
              <a:spcBef>
                <a:spcPts val="1600"/>
              </a:spcBef>
              <a:spcAft>
                <a:spcPts val="1600"/>
              </a:spcAft>
              <a:buSzPts val="1500"/>
              <a:buNone/>
              <a:defRPr/>
            </a:lvl9pPr>
          </a:lstStyle>
          <a:p>
            <a:endParaRPr/>
          </a:p>
        </p:txBody>
      </p:sp>
      <p:sp>
        <p:nvSpPr>
          <p:cNvPr id="162" name="Google Shape;162;p21"/>
          <p:cNvSpPr txBox="1">
            <a:spLocks noGrp="1"/>
          </p:cNvSpPr>
          <p:nvPr>
            <p:ph type="subTitle" idx="8"/>
          </p:nvPr>
        </p:nvSpPr>
        <p:spPr>
          <a:xfrm>
            <a:off x="7214954" y="2693854"/>
            <a:ext cx="807600" cy="80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3000" b="1"/>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63" name="Google Shape;163;p21"/>
          <p:cNvSpPr txBox="1">
            <a:spLocks noGrp="1"/>
          </p:cNvSpPr>
          <p:nvPr>
            <p:ph type="subTitle" idx="9"/>
          </p:nvPr>
        </p:nvSpPr>
        <p:spPr>
          <a:xfrm>
            <a:off x="1088375" y="2693854"/>
            <a:ext cx="807600" cy="80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3000" b="1"/>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numbers">
  <p:cSld name="BIG_NUMBER_1">
    <p:bg>
      <p:bgPr>
        <a:noFill/>
        <a:effectLst/>
      </p:bgPr>
    </p:bg>
    <p:spTree>
      <p:nvGrpSpPr>
        <p:cNvPr id="1" name="Shape 164"/>
        <p:cNvGrpSpPr/>
        <p:nvPr/>
      </p:nvGrpSpPr>
      <p:grpSpPr>
        <a:xfrm>
          <a:off x="0" y="0"/>
          <a:ext cx="0" cy="0"/>
          <a:chOff x="0" y="0"/>
          <a:chExt cx="0" cy="0"/>
        </a:xfrm>
      </p:grpSpPr>
      <p:sp>
        <p:nvSpPr>
          <p:cNvPr id="165" name="Google Shape;165;p22"/>
          <p:cNvSpPr/>
          <p:nvPr/>
        </p:nvSpPr>
        <p:spPr>
          <a:xfrm rot="-5400000">
            <a:off x="3597600" y="-3601575"/>
            <a:ext cx="1947000" cy="914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66" name="Google Shape;166;p22"/>
          <p:cNvSpPr txBox="1">
            <a:spLocks noGrp="1"/>
          </p:cNvSpPr>
          <p:nvPr>
            <p:ph type="subTitle" idx="1"/>
          </p:nvPr>
        </p:nvSpPr>
        <p:spPr>
          <a:xfrm>
            <a:off x="623289" y="2982593"/>
            <a:ext cx="22356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67" name="Google Shape;167;p22"/>
          <p:cNvSpPr txBox="1">
            <a:spLocks noGrp="1"/>
          </p:cNvSpPr>
          <p:nvPr>
            <p:ph type="subTitle" idx="2"/>
          </p:nvPr>
        </p:nvSpPr>
        <p:spPr>
          <a:xfrm>
            <a:off x="623315" y="3285135"/>
            <a:ext cx="2235600" cy="11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500"/>
              <a:buNone/>
              <a:defRPr sz="1500">
                <a:solidFill>
                  <a:schemeClr val="accent1"/>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68" name="Google Shape;168;p22"/>
          <p:cNvSpPr txBox="1">
            <a:spLocks noGrp="1"/>
          </p:cNvSpPr>
          <p:nvPr>
            <p:ph type="subTitle" idx="3"/>
          </p:nvPr>
        </p:nvSpPr>
        <p:spPr>
          <a:xfrm>
            <a:off x="3349994" y="2982593"/>
            <a:ext cx="22356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69" name="Google Shape;169;p22"/>
          <p:cNvSpPr txBox="1">
            <a:spLocks noGrp="1"/>
          </p:cNvSpPr>
          <p:nvPr>
            <p:ph type="subTitle" idx="4"/>
          </p:nvPr>
        </p:nvSpPr>
        <p:spPr>
          <a:xfrm>
            <a:off x="3349993" y="3296635"/>
            <a:ext cx="2235600" cy="11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70" name="Google Shape;170;p22"/>
          <p:cNvSpPr txBox="1">
            <a:spLocks noGrp="1"/>
          </p:cNvSpPr>
          <p:nvPr>
            <p:ph type="subTitle" idx="5"/>
          </p:nvPr>
        </p:nvSpPr>
        <p:spPr>
          <a:xfrm>
            <a:off x="6081218" y="2982593"/>
            <a:ext cx="2234400" cy="342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71" name="Google Shape;171;p22"/>
          <p:cNvSpPr txBox="1">
            <a:spLocks noGrp="1"/>
          </p:cNvSpPr>
          <p:nvPr>
            <p:ph type="subTitle" idx="6"/>
          </p:nvPr>
        </p:nvSpPr>
        <p:spPr>
          <a:xfrm>
            <a:off x="6082418" y="3296592"/>
            <a:ext cx="2234400" cy="117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72" name="Google Shape;172;p22"/>
          <p:cNvSpPr txBox="1">
            <a:spLocks noGrp="1"/>
          </p:cNvSpPr>
          <p:nvPr>
            <p:ph type="title" hasCustomPrompt="1"/>
          </p:nvPr>
        </p:nvSpPr>
        <p:spPr>
          <a:xfrm>
            <a:off x="723448" y="2285051"/>
            <a:ext cx="2234400" cy="502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73" name="Google Shape;173;p22"/>
          <p:cNvSpPr txBox="1">
            <a:spLocks noGrp="1"/>
          </p:cNvSpPr>
          <p:nvPr>
            <p:ph type="title" idx="7" hasCustomPrompt="1"/>
          </p:nvPr>
        </p:nvSpPr>
        <p:spPr>
          <a:xfrm>
            <a:off x="3454798" y="2286751"/>
            <a:ext cx="2234400" cy="502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74" name="Google Shape;174;p22"/>
          <p:cNvSpPr txBox="1">
            <a:spLocks noGrp="1"/>
          </p:cNvSpPr>
          <p:nvPr>
            <p:ph type="title" idx="8" hasCustomPrompt="1"/>
          </p:nvPr>
        </p:nvSpPr>
        <p:spPr>
          <a:xfrm>
            <a:off x="6185898" y="2285051"/>
            <a:ext cx="2234400" cy="502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75" name="Google Shape;175;p22"/>
          <p:cNvSpPr txBox="1">
            <a:spLocks noGrp="1"/>
          </p:cNvSpPr>
          <p:nvPr>
            <p:ph type="title" idx="9"/>
          </p:nvPr>
        </p:nvSpPr>
        <p:spPr>
          <a:xfrm>
            <a:off x="618574" y="316625"/>
            <a:ext cx="1953300" cy="105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hree columns 5">
  <p:cSld name="TITLE_AND_TWO_COLUMNS_1_2">
    <p:bg>
      <p:bgPr>
        <a:noFill/>
        <a:effectLst/>
      </p:bgPr>
    </p:bg>
    <p:spTree>
      <p:nvGrpSpPr>
        <p:cNvPr id="1" name="Shape 176"/>
        <p:cNvGrpSpPr/>
        <p:nvPr/>
      </p:nvGrpSpPr>
      <p:grpSpPr>
        <a:xfrm>
          <a:off x="0" y="0"/>
          <a:ext cx="0" cy="0"/>
          <a:chOff x="0" y="0"/>
          <a:chExt cx="0" cy="0"/>
        </a:xfrm>
      </p:grpSpPr>
      <p:sp>
        <p:nvSpPr>
          <p:cNvPr id="177" name="Google Shape;177;p23"/>
          <p:cNvSpPr txBox="1">
            <a:spLocks noGrp="1"/>
          </p:cNvSpPr>
          <p:nvPr>
            <p:ph type="subTitle" idx="1"/>
          </p:nvPr>
        </p:nvSpPr>
        <p:spPr>
          <a:xfrm>
            <a:off x="6903007" y="3501969"/>
            <a:ext cx="1518000" cy="34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78" name="Google Shape;178;p23"/>
          <p:cNvSpPr txBox="1">
            <a:spLocks noGrp="1"/>
          </p:cNvSpPr>
          <p:nvPr>
            <p:ph type="subTitle" idx="2"/>
          </p:nvPr>
        </p:nvSpPr>
        <p:spPr>
          <a:xfrm>
            <a:off x="6903024" y="3818558"/>
            <a:ext cx="15180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79" name="Google Shape;179;p23"/>
          <p:cNvSpPr txBox="1">
            <a:spLocks noGrp="1"/>
          </p:cNvSpPr>
          <p:nvPr>
            <p:ph type="subTitle" idx="3"/>
          </p:nvPr>
        </p:nvSpPr>
        <p:spPr>
          <a:xfrm>
            <a:off x="3441301" y="3501969"/>
            <a:ext cx="1518000" cy="34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0" name="Google Shape;180;p23"/>
          <p:cNvSpPr txBox="1">
            <a:spLocks noGrp="1"/>
          </p:cNvSpPr>
          <p:nvPr>
            <p:ph type="subTitle" idx="4"/>
          </p:nvPr>
        </p:nvSpPr>
        <p:spPr>
          <a:xfrm>
            <a:off x="3441294" y="3819178"/>
            <a:ext cx="15180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1" name="Google Shape;181;p23"/>
          <p:cNvSpPr txBox="1">
            <a:spLocks noGrp="1"/>
          </p:cNvSpPr>
          <p:nvPr>
            <p:ph type="subTitle" idx="5"/>
          </p:nvPr>
        </p:nvSpPr>
        <p:spPr>
          <a:xfrm>
            <a:off x="5172154" y="3501969"/>
            <a:ext cx="1518000" cy="34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2" name="Google Shape;182;p23"/>
          <p:cNvSpPr txBox="1">
            <a:spLocks noGrp="1"/>
          </p:cNvSpPr>
          <p:nvPr>
            <p:ph type="subTitle" idx="6"/>
          </p:nvPr>
        </p:nvSpPr>
        <p:spPr>
          <a:xfrm>
            <a:off x="5172169" y="3813077"/>
            <a:ext cx="1518000" cy="79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3" name="Google Shape;183;p23"/>
          <p:cNvSpPr/>
          <p:nvPr/>
        </p:nvSpPr>
        <p:spPr>
          <a:xfrm rot="-5400000">
            <a:off x="-383250" y="379275"/>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4" name="Google Shape;184;p23"/>
          <p:cNvSpPr txBox="1">
            <a:spLocks noGrp="1"/>
          </p:cNvSpPr>
          <p:nvPr>
            <p:ph type="title"/>
          </p:nvPr>
        </p:nvSpPr>
        <p:spPr>
          <a:xfrm>
            <a:off x="633650" y="316425"/>
            <a:ext cx="2128200" cy="13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85" name="Google Shape;185;p23"/>
          <p:cNvSpPr txBox="1">
            <a:spLocks noGrp="1"/>
          </p:cNvSpPr>
          <p:nvPr>
            <p:ph type="subTitle" idx="7"/>
          </p:nvPr>
        </p:nvSpPr>
        <p:spPr>
          <a:xfrm>
            <a:off x="633550" y="2441715"/>
            <a:ext cx="2236500" cy="80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a:solidFill>
                  <a:schemeClr val="accent1"/>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86" name="Google Shape;186;p23"/>
          <p:cNvSpPr/>
          <p:nvPr/>
        </p:nvSpPr>
        <p:spPr>
          <a:xfrm>
            <a:off x="985750" y="1763900"/>
            <a:ext cx="410100" cy="410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ercentajes">
  <p:cSld name="TITLE_ONLY_2">
    <p:bg>
      <p:bgPr>
        <a:noFill/>
        <a:effectLst/>
      </p:bgPr>
    </p:bg>
    <p:spTree>
      <p:nvGrpSpPr>
        <p:cNvPr id="1" name="Shape 187"/>
        <p:cNvGrpSpPr/>
        <p:nvPr/>
      </p:nvGrpSpPr>
      <p:grpSpPr>
        <a:xfrm>
          <a:off x="0" y="0"/>
          <a:ext cx="0" cy="0"/>
          <a:chOff x="0" y="0"/>
          <a:chExt cx="0" cy="0"/>
        </a:xfrm>
      </p:grpSpPr>
      <p:sp>
        <p:nvSpPr>
          <p:cNvPr id="188" name="Google Shape;188;p24"/>
          <p:cNvSpPr/>
          <p:nvPr/>
        </p:nvSpPr>
        <p:spPr>
          <a:xfrm rot="-5400000">
            <a:off x="3597600" y="-3601575"/>
            <a:ext cx="1947000" cy="914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9" name="Google Shape;189;p24"/>
          <p:cNvSpPr txBox="1">
            <a:spLocks noGrp="1"/>
          </p:cNvSpPr>
          <p:nvPr>
            <p:ph type="title"/>
          </p:nvPr>
        </p:nvSpPr>
        <p:spPr>
          <a:xfrm>
            <a:off x="624472" y="316781"/>
            <a:ext cx="2571000" cy="7905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solidFill>
                  <a:schemeClr val="accent4"/>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90" name="Google Shape;190;p24"/>
          <p:cNvSpPr txBox="1">
            <a:spLocks noGrp="1"/>
          </p:cNvSpPr>
          <p:nvPr>
            <p:ph type="title" idx="2" hasCustomPrompt="1"/>
          </p:nvPr>
        </p:nvSpPr>
        <p:spPr>
          <a:xfrm>
            <a:off x="722375" y="2693771"/>
            <a:ext cx="1841100" cy="46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91" name="Google Shape;191;p24"/>
          <p:cNvSpPr txBox="1">
            <a:spLocks noGrp="1"/>
          </p:cNvSpPr>
          <p:nvPr>
            <p:ph type="title" idx="3" hasCustomPrompt="1"/>
          </p:nvPr>
        </p:nvSpPr>
        <p:spPr>
          <a:xfrm>
            <a:off x="2680325" y="2693771"/>
            <a:ext cx="1841100" cy="46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92" name="Google Shape;192;p24"/>
          <p:cNvSpPr txBox="1">
            <a:spLocks noGrp="1"/>
          </p:cNvSpPr>
          <p:nvPr>
            <p:ph type="title" idx="4" hasCustomPrompt="1"/>
          </p:nvPr>
        </p:nvSpPr>
        <p:spPr>
          <a:xfrm>
            <a:off x="4638275" y="2693771"/>
            <a:ext cx="1841100" cy="46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93" name="Google Shape;193;p24"/>
          <p:cNvSpPr txBox="1">
            <a:spLocks noGrp="1"/>
          </p:cNvSpPr>
          <p:nvPr>
            <p:ph type="title" idx="5" hasCustomPrompt="1"/>
          </p:nvPr>
        </p:nvSpPr>
        <p:spPr>
          <a:xfrm>
            <a:off x="6596225" y="2693771"/>
            <a:ext cx="1841100" cy="46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94" name="Google Shape;194;p24"/>
          <p:cNvSpPr txBox="1">
            <a:spLocks noGrp="1"/>
          </p:cNvSpPr>
          <p:nvPr>
            <p:ph type="subTitle" idx="1"/>
          </p:nvPr>
        </p:nvSpPr>
        <p:spPr>
          <a:xfrm>
            <a:off x="707075" y="3498000"/>
            <a:ext cx="1871700" cy="33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5" name="Google Shape;195;p24"/>
          <p:cNvSpPr txBox="1">
            <a:spLocks noGrp="1"/>
          </p:cNvSpPr>
          <p:nvPr>
            <p:ph type="subTitle" idx="6"/>
          </p:nvPr>
        </p:nvSpPr>
        <p:spPr>
          <a:xfrm>
            <a:off x="2665038" y="3498000"/>
            <a:ext cx="1871700" cy="33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6" name="Google Shape;196;p24"/>
          <p:cNvSpPr txBox="1">
            <a:spLocks noGrp="1"/>
          </p:cNvSpPr>
          <p:nvPr>
            <p:ph type="subTitle" idx="7"/>
          </p:nvPr>
        </p:nvSpPr>
        <p:spPr>
          <a:xfrm>
            <a:off x="4601975" y="3498000"/>
            <a:ext cx="1871700" cy="33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7" name="Google Shape;197;p24"/>
          <p:cNvSpPr txBox="1">
            <a:spLocks noGrp="1"/>
          </p:cNvSpPr>
          <p:nvPr>
            <p:ph type="subTitle" idx="8"/>
          </p:nvPr>
        </p:nvSpPr>
        <p:spPr>
          <a:xfrm>
            <a:off x="6538900" y="3498000"/>
            <a:ext cx="1871700" cy="33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8" name="Google Shape;198;p24"/>
          <p:cNvSpPr txBox="1">
            <a:spLocks noGrp="1"/>
          </p:cNvSpPr>
          <p:nvPr>
            <p:ph type="subTitle" idx="9"/>
          </p:nvPr>
        </p:nvSpPr>
        <p:spPr>
          <a:xfrm>
            <a:off x="728625" y="3827225"/>
            <a:ext cx="1871700" cy="790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a:solidFill>
                  <a:schemeClr val="accent1"/>
                </a:solidFill>
              </a:defRPr>
            </a:lvl1pPr>
            <a:lvl2pPr lvl="1" algn="ctr">
              <a:spcBef>
                <a:spcPts val="0"/>
              </a:spcBef>
              <a:spcAft>
                <a:spcPts val="0"/>
              </a:spcAft>
              <a:buSzPts val="1500"/>
              <a:buNone/>
              <a:defRPr/>
            </a:lvl2pPr>
            <a:lvl3pPr lvl="2" algn="ctr">
              <a:spcBef>
                <a:spcPts val="1600"/>
              </a:spcBef>
              <a:spcAft>
                <a:spcPts val="0"/>
              </a:spcAft>
              <a:buSzPts val="1500"/>
              <a:buNone/>
              <a:defRPr/>
            </a:lvl3pPr>
            <a:lvl4pPr lvl="3" algn="ctr">
              <a:spcBef>
                <a:spcPts val="1600"/>
              </a:spcBef>
              <a:spcAft>
                <a:spcPts val="0"/>
              </a:spcAft>
              <a:buSzPts val="1500"/>
              <a:buNone/>
              <a:defRPr/>
            </a:lvl4pPr>
            <a:lvl5pPr lvl="4" algn="ctr">
              <a:spcBef>
                <a:spcPts val="1600"/>
              </a:spcBef>
              <a:spcAft>
                <a:spcPts val="0"/>
              </a:spcAft>
              <a:buSzPts val="1500"/>
              <a:buNone/>
              <a:defRPr/>
            </a:lvl5pPr>
            <a:lvl6pPr lvl="5" algn="ctr">
              <a:spcBef>
                <a:spcPts val="1600"/>
              </a:spcBef>
              <a:spcAft>
                <a:spcPts val="0"/>
              </a:spcAft>
              <a:buSzPts val="1500"/>
              <a:buNone/>
              <a:defRPr/>
            </a:lvl6pPr>
            <a:lvl7pPr lvl="6" algn="ctr">
              <a:spcBef>
                <a:spcPts val="1600"/>
              </a:spcBef>
              <a:spcAft>
                <a:spcPts val="0"/>
              </a:spcAft>
              <a:buSzPts val="1500"/>
              <a:buNone/>
              <a:defRPr/>
            </a:lvl7pPr>
            <a:lvl8pPr lvl="7" algn="ctr">
              <a:spcBef>
                <a:spcPts val="1600"/>
              </a:spcBef>
              <a:spcAft>
                <a:spcPts val="0"/>
              </a:spcAft>
              <a:buSzPts val="1500"/>
              <a:buNone/>
              <a:defRPr/>
            </a:lvl8pPr>
            <a:lvl9pPr lvl="8" algn="ctr">
              <a:spcBef>
                <a:spcPts val="1600"/>
              </a:spcBef>
              <a:spcAft>
                <a:spcPts val="1600"/>
              </a:spcAft>
              <a:buSzPts val="1500"/>
              <a:buNone/>
              <a:defRPr/>
            </a:lvl9pPr>
          </a:lstStyle>
          <a:p>
            <a:endParaRPr/>
          </a:p>
        </p:txBody>
      </p:sp>
      <p:sp>
        <p:nvSpPr>
          <p:cNvPr id="199" name="Google Shape;199;p24"/>
          <p:cNvSpPr txBox="1">
            <a:spLocks noGrp="1"/>
          </p:cNvSpPr>
          <p:nvPr>
            <p:ph type="subTitle" idx="13"/>
          </p:nvPr>
        </p:nvSpPr>
        <p:spPr>
          <a:xfrm>
            <a:off x="2665300" y="3827225"/>
            <a:ext cx="18717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solidFill>
                  <a:schemeClr val="accent1"/>
                </a:solidFill>
              </a:defRPr>
            </a:lvl1pPr>
            <a:lvl2pPr lvl="1" algn="ctr" rtl="0">
              <a:spcBef>
                <a:spcPts val="0"/>
              </a:spcBef>
              <a:spcAft>
                <a:spcPts val="0"/>
              </a:spcAft>
              <a:buSzPts val="1500"/>
              <a:buNone/>
              <a:defRPr/>
            </a:lvl2pPr>
            <a:lvl3pPr lvl="2" algn="ctr" rtl="0">
              <a:spcBef>
                <a:spcPts val="1600"/>
              </a:spcBef>
              <a:spcAft>
                <a:spcPts val="0"/>
              </a:spcAft>
              <a:buSzPts val="1500"/>
              <a:buNone/>
              <a:defRPr/>
            </a:lvl3pPr>
            <a:lvl4pPr lvl="3" algn="ctr" rtl="0">
              <a:spcBef>
                <a:spcPts val="1600"/>
              </a:spcBef>
              <a:spcAft>
                <a:spcPts val="0"/>
              </a:spcAft>
              <a:buSzPts val="1500"/>
              <a:buNone/>
              <a:defRPr/>
            </a:lvl4pPr>
            <a:lvl5pPr lvl="4" algn="ctr" rtl="0">
              <a:spcBef>
                <a:spcPts val="1600"/>
              </a:spcBef>
              <a:spcAft>
                <a:spcPts val="0"/>
              </a:spcAft>
              <a:buSzPts val="1500"/>
              <a:buNone/>
              <a:defRPr/>
            </a:lvl5pPr>
            <a:lvl6pPr lvl="5" algn="ctr" rtl="0">
              <a:spcBef>
                <a:spcPts val="1600"/>
              </a:spcBef>
              <a:spcAft>
                <a:spcPts val="0"/>
              </a:spcAft>
              <a:buSzPts val="1500"/>
              <a:buNone/>
              <a:defRPr/>
            </a:lvl6pPr>
            <a:lvl7pPr lvl="6" algn="ctr" rtl="0">
              <a:spcBef>
                <a:spcPts val="1600"/>
              </a:spcBef>
              <a:spcAft>
                <a:spcPts val="0"/>
              </a:spcAft>
              <a:buSzPts val="1500"/>
              <a:buNone/>
              <a:defRPr/>
            </a:lvl7pPr>
            <a:lvl8pPr lvl="7" algn="ctr" rtl="0">
              <a:spcBef>
                <a:spcPts val="1600"/>
              </a:spcBef>
              <a:spcAft>
                <a:spcPts val="0"/>
              </a:spcAft>
              <a:buSzPts val="1500"/>
              <a:buNone/>
              <a:defRPr/>
            </a:lvl8pPr>
            <a:lvl9pPr lvl="8" algn="ctr" rtl="0">
              <a:spcBef>
                <a:spcPts val="1600"/>
              </a:spcBef>
              <a:spcAft>
                <a:spcPts val="1600"/>
              </a:spcAft>
              <a:buSzPts val="1500"/>
              <a:buNone/>
              <a:defRPr/>
            </a:lvl9pPr>
          </a:lstStyle>
          <a:p>
            <a:endParaRPr/>
          </a:p>
        </p:txBody>
      </p:sp>
      <p:sp>
        <p:nvSpPr>
          <p:cNvPr id="200" name="Google Shape;200;p24"/>
          <p:cNvSpPr txBox="1">
            <a:spLocks noGrp="1"/>
          </p:cNvSpPr>
          <p:nvPr>
            <p:ph type="subTitle" idx="14"/>
          </p:nvPr>
        </p:nvSpPr>
        <p:spPr>
          <a:xfrm>
            <a:off x="4602100" y="3827225"/>
            <a:ext cx="18717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solidFill>
                  <a:schemeClr val="accent1"/>
                </a:solidFill>
              </a:defRPr>
            </a:lvl1pPr>
            <a:lvl2pPr lvl="1" algn="ctr" rtl="0">
              <a:spcBef>
                <a:spcPts val="0"/>
              </a:spcBef>
              <a:spcAft>
                <a:spcPts val="0"/>
              </a:spcAft>
              <a:buSzPts val="1500"/>
              <a:buNone/>
              <a:defRPr/>
            </a:lvl2pPr>
            <a:lvl3pPr lvl="2" algn="ctr" rtl="0">
              <a:spcBef>
                <a:spcPts val="1600"/>
              </a:spcBef>
              <a:spcAft>
                <a:spcPts val="0"/>
              </a:spcAft>
              <a:buSzPts val="1500"/>
              <a:buNone/>
              <a:defRPr/>
            </a:lvl3pPr>
            <a:lvl4pPr lvl="3" algn="ctr" rtl="0">
              <a:spcBef>
                <a:spcPts val="1600"/>
              </a:spcBef>
              <a:spcAft>
                <a:spcPts val="0"/>
              </a:spcAft>
              <a:buSzPts val="1500"/>
              <a:buNone/>
              <a:defRPr/>
            </a:lvl4pPr>
            <a:lvl5pPr lvl="4" algn="ctr" rtl="0">
              <a:spcBef>
                <a:spcPts val="1600"/>
              </a:spcBef>
              <a:spcAft>
                <a:spcPts val="0"/>
              </a:spcAft>
              <a:buSzPts val="1500"/>
              <a:buNone/>
              <a:defRPr/>
            </a:lvl5pPr>
            <a:lvl6pPr lvl="5" algn="ctr" rtl="0">
              <a:spcBef>
                <a:spcPts val="1600"/>
              </a:spcBef>
              <a:spcAft>
                <a:spcPts val="0"/>
              </a:spcAft>
              <a:buSzPts val="1500"/>
              <a:buNone/>
              <a:defRPr/>
            </a:lvl6pPr>
            <a:lvl7pPr lvl="6" algn="ctr" rtl="0">
              <a:spcBef>
                <a:spcPts val="1600"/>
              </a:spcBef>
              <a:spcAft>
                <a:spcPts val="0"/>
              </a:spcAft>
              <a:buSzPts val="1500"/>
              <a:buNone/>
              <a:defRPr/>
            </a:lvl7pPr>
            <a:lvl8pPr lvl="7" algn="ctr" rtl="0">
              <a:spcBef>
                <a:spcPts val="1600"/>
              </a:spcBef>
              <a:spcAft>
                <a:spcPts val="0"/>
              </a:spcAft>
              <a:buSzPts val="1500"/>
              <a:buNone/>
              <a:defRPr/>
            </a:lvl8pPr>
            <a:lvl9pPr lvl="8" algn="ctr" rtl="0">
              <a:spcBef>
                <a:spcPts val="1600"/>
              </a:spcBef>
              <a:spcAft>
                <a:spcPts val="1600"/>
              </a:spcAft>
              <a:buSzPts val="1500"/>
              <a:buNone/>
              <a:defRPr/>
            </a:lvl9pPr>
          </a:lstStyle>
          <a:p>
            <a:endParaRPr/>
          </a:p>
        </p:txBody>
      </p:sp>
      <p:sp>
        <p:nvSpPr>
          <p:cNvPr id="201" name="Google Shape;201;p24"/>
          <p:cNvSpPr txBox="1">
            <a:spLocks noGrp="1"/>
          </p:cNvSpPr>
          <p:nvPr>
            <p:ph type="subTitle" idx="15"/>
          </p:nvPr>
        </p:nvSpPr>
        <p:spPr>
          <a:xfrm>
            <a:off x="6538900" y="3827225"/>
            <a:ext cx="18717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a:solidFill>
                  <a:schemeClr val="accent1"/>
                </a:solidFill>
              </a:defRPr>
            </a:lvl1pPr>
            <a:lvl2pPr lvl="1" algn="ctr" rtl="0">
              <a:spcBef>
                <a:spcPts val="0"/>
              </a:spcBef>
              <a:spcAft>
                <a:spcPts val="0"/>
              </a:spcAft>
              <a:buSzPts val="1500"/>
              <a:buNone/>
              <a:defRPr/>
            </a:lvl2pPr>
            <a:lvl3pPr lvl="2" algn="ctr" rtl="0">
              <a:spcBef>
                <a:spcPts val="1600"/>
              </a:spcBef>
              <a:spcAft>
                <a:spcPts val="0"/>
              </a:spcAft>
              <a:buSzPts val="1500"/>
              <a:buNone/>
              <a:defRPr/>
            </a:lvl3pPr>
            <a:lvl4pPr lvl="3" algn="ctr" rtl="0">
              <a:spcBef>
                <a:spcPts val="1600"/>
              </a:spcBef>
              <a:spcAft>
                <a:spcPts val="0"/>
              </a:spcAft>
              <a:buSzPts val="1500"/>
              <a:buNone/>
              <a:defRPr/>
            </a:lvl4pPr>
            <a:lvl5pPr lvl="4" algn="ctr" rtl="0">
              <a:spcBef>
                <a:spcPts val="1600"/>
              </a:spcBef>
              <a:spcAft>
                <a:spcPts val="0"/>
              </a:spcAft>
              <a:buSzPts val="1500"/>
              <a:buNone/>
              <a:defRPr/>
            </a:lvl5pPr>
            <a:lvl6pPr lvl="5" algn="ctr" rtl="0">
              <a:spcBef>
                <a:spcPts val="1600"/>
              </a:spcBef>
              <a:spcAft>
                <a:spcPts val="0"/>
              </a:spcAft>
              <a:buSzPts val="1500"/>
              <a:buNone/>
              <a:defRPr/>
            </a:lvl6pPr>
            <a:lvl7pPr lvl="6" algn="ctr" rtl="0">
              <a:spcBef>
                <a:spcPts val="1600"/>
              </a:spcBef>
              <a:spcAft>
                <a:spcPts val="0"/>
              </a:spcAft>
              <a:buSzPts val="1500"/>
              <a:buNone/>
              <a:defRPr/>
            </a:lvl7pPr>
            <a:lvl8pPr lvl="7" algn="ctr" rtl="0">
              <a:spcBef>
                <a:spcPts val="1600"/>
              </a:spcBef>
              <a:spcAft>
                <a:spcPts val="0"/>
              </a:spcAft>
              <a:buSzPts val="1500"/>
              <a:buNone/>
              <a:defRPr/>
            </a:lvl8pPr>
            <a:lvl9pPr lvl="8" algn="ctr" rtl="0">
              <a:spcBef>
                <a:spcPts val="1600"/>
              </a:spcBef>
              <a:spcAft>
                <a:spcPts val="1600"/>
              </a:spcAft>
              <a:buSzPts val="1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wo columns">
  <p:cSld name="BIG_NUMBER_1_1">
    <p:bg>
      <p:bgPr>
        <a:noFill/>
        <a:effectLst/>
      </p:bgPr>
    </p:bg>
    <p:spTree>
      <p:nvGrpSpPr>
        <p:cNvPr id="1" name="Shape 202"/>
        <p:cNvGrpSpPr/>
        <p:nvPr/>
      </p:nvGrpSpPr>
      <p:grpSpPr>
        <a:xfrm>
          <a:off x="0" y="0"/>
          <a:ext cx="0" cy="0"/>
          <a:chOff x="0" y="0"/>
          <a:chExt cx="0" cy="0"/>
        </a:xfrm>
      </p:grpSpPr>
      <p:sp>
        <p:nvSpPr>
          <p:cNvPr id="203" name="Google Shape;203;p25"/>
          <p:cNvSpPr txBox="1">
            <a:spLocks noGrp="1"/>
          </p:cNvSpPr>
          <p:nvPr>
            <p:ph type="subTitle" idx="1"/>
          </p:nvPr>
        </p:nvSpPr>
        <p:spPr>
          <a:xfrm>
            <a:off x="624615" y="3507184"/>
            <a:ext cx="3178500" cy="546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2200"/>
              <a:buNone/>
              <a:defRPr sz="2200">
                <a:solidFill>
                  <a:schemeClr val="accent1"/>
                </a:solidFill>
              </a:defRPr>
            </a:lvl2pPr>
            <a:lvl3pPr lvl="2" rtl="0">
              <a:spcBef>
                <a:spcPts val="1600"/>
              </a:spcBef>
              <a:spcAft>
                <a:spcPts val="0"/>
              </a:spcAft>
              <a:buClr>
                <a:schemeClr val="accent1"/>
              </a:buClr>
              <a:buSzPts val="2200"/>
              <a:buNone/>
              <a:defRPr sz="2200">
                <a:solidFill>
                  <a:schemeClr val="accent1"/>
                </a:solidFill>
              </a:defRPr>
            </a:lvl3pPr>
            <a:lvl4pPr lvl="3" rtl="0">
              <a:spcBef>
                <a:spcPts val="1600"/>
              </a:spcBef>
              <a:spcAft>
                <a:spcPts val="0"/>
              </a:spcAft>
              <a:buClr>
                <a:schemeClr val="accent1"/>
              </a:buClr>
              <a:buSzPts val="2200"/>
              <a:buNone/>
              <a:defRPr sz="2200">
                <a:solidFill>
                  <a:schemeClr val="accent1"/>
                </a:solidFill>
              </a:defRPr>
            </a:lvl4pPr>
            <a:lvl5pPr lvl="4" rtl="0">
              <a:spcBef>
                <a:spcPts val="1600"/>
              </a:spcBef>
              <a:spcAft>
                <a:spcPts val="0"/>
              </a:spcAft>
              <a:buClr>
                <a:schemeClr val="accent1"/>
              </a:buClr>
              <a:buSzPts val="2200"/>
              <a:buNone/>
              <a:defRPr sz="2200">
                <a:solidFill>
                  <a:schemeClr val="accent1"/>
                </a:solidFill>
              </a:defRPr>
            </a:lvl5pPr>
            <a:lvl6pPr lvl="5" rtl="0">
              <a:spcBef>
                <a:spcPts val="1600"/>
              </a:spcBef>
              <a:spcAft>
                <a:spcPts val="0"/>
              </a:spcAft>
              <a:buClr>
                <a:schemeClr val="accent1"/>
              </a:buClr>
              <a:buSzPts val="2200"/>
              <a:buNone/>
              <a:defRPr sz="2200">
                <a:solidFill>
                  <a:schemeClr val="accent1"/>
                </a:solidFill>
              </a:defRPr>
            </a:lvl6pPr>
            <a:lvl7pPr lvl="6" rtl="0">
              <a:spcBef>
                <a:spcPts val="1600"/>
              </a:spcBef>
              <a:spcAft>
                <a:spcPts val="0"/>
              </a:spcAft>
              <a:buClr>
                <a:schemeClr val="accent1"/>
              </a:buClr>
              <a:buSzPts val="2200"/>
              <a:buNone/>
              <a:defRPr sz="2200">
                <a:solidFill>
                  <a:schemeClr val="accent1"/>
                </a:solidFill>
              </a:defRPr>
            </a:lvl7pPr>
            <a:lvl8pPr lvl="7" rtl="0">
              <a:spcBef>
                <a:spcPts val="1600"/>
              </a:spcBef>
              <a:spcAft>
                <a:spcPts val="0"/>
              </a:spcAft>
              <a:buClr>
                <a:schemeClr val="accent1"/>
              </a:buClr>
              <a:buSzPts val="2200"/>
              <a:buNone/>
              <a:defRPr sz="2200">
                <a:solidFill>
                  <a:schemeClr val="accent1"/>
                </a:solidFill>
              </a:defRPr>
            </a:lvl8pPr>
            <a:lvl9pPr lvl="8" rtl="0">
              <a:spcBef>
                <a:spcPts val="1600"/>
              </a:spcBef>
              <a:spcAft>
                <a:spcPts val="1600"/>
              </a:spcAft>
              <a:buClr>
                <a:schemeClr val="accent1"/>
              </a:buClr>
              <a:buSzPts val="2200"/>
              <a:buNone/>
              <a:defRPr sz="2200">
                <a:solidFill>
                  <a:schemeClr val="accent1"/>
                </a:solidFill>
              </a:defRPr>
            </a:lvl9pPr>
          </a:lstStyle>
          <a:p>
            <a:endParaRPr/>
          </a:p>
        </p:txBody>
      </p:sp>
      <p:sp>
        <p:nvSpPr>
          <p:cNvPr id="204" name="Google Shape;204;p25"/>
          <p:cNvSpPr txBox="1">
            <a:spLocks noGrp="1"/>
          </p:cNvSpPr>
          <p:nvPr>
            <p:ph type="subTitle" idx="2"/>
          </p:nvPr>
        </p:nvSpPr>
        <p:spPr>
          <a:xfrm>
            <a:off x="624755" y="3805255"/>
            <a:ext cx="3178500" cy="54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Char char="●"/>
              <a:defRPr sz="1500">
                <a:solidFill>
                  <a:schemeClr val="accent1"/>
                </a:solidFill>
              </a:defRPr>
            </a:lvl1pPr>
            <a:lvl2pPr lvl="1" rtl="0">
              <a:spcBef>
                <a:spcPts val="1600"/>
              </a:spcBef>
              <a:spcAft>
                <a:spcPts val="0"/>
              </a:spcAft>
              <a:buClr>
                <a:schemeClr val="accent1"/>
              </a:buClr>
              <a:buSzPts val="1500"/>
              <a:buChar char="○"/>
              <a:defRPr>
                <a:solidFill>
                  <a:schemeClr val="accent1"/>
                </a:solidFill>
              </a:defRPr>
            </a:lvl2pPr>
            <a:lvl3pPr lvl="2" rtl="0">
              <a:spcBef>
                <a:spcPts val="1600"/>
              </a:spcBef>
              <a:spcAft>
                <a:spcPts val="0"/>
              </a:spcAft>
              <a:buClr>
                <a:schemeClr val="accent1"/>
              </a:buClr>
              <a:buSzPts val="1500"/>
              <a:buChar char="■"/>
              <a:defRPr>
                <a:solidFill>
                  <a:schemeClr val="accent1"/>
                </a:solidFill>
              </a:defRPr>
            </a:lvl3pPr>
            <a:lvl4pPr lvl="3" rtl="0">
              <a:spcBef>
                <a:spcPts val="1600"/>
              </a:spcBef>
              <a:spcAft>
                <a:spcPts val="0"/>
              </a:spcAft>
              <a:buClr>
                <a:schemeClr val="accent1"/>
              </a:buClr>
              <a:buSzPts val="1500"/>
              <a:buChar char="●"/>
              <a:defRPr>
                <a:solidFill>
                  <a:schemeClr val="accent1"/>
                </a:solidFill>
              </a:defRPr>
            </a:lvl4pPr>
            <a:lvl5pPr lvl="4" rtl="0">
              <a:spcBef>
                <a:spcPts val="1600"/>
              </a:spcBef>
              <a:spcAft>
                <a:spcPts val="0"/>
              </a:spcAft>
              <a:buClr>
                <a:schemeClr val="accent1"/>
              </a:buClr>
              <a:buSzPts val="1500"/>
              <a:buChar char="○"/>
              <a:defRPr>
                <a:solidFill>
                  <a:schemeClr val="accent1"/>
                </a:solidFill>
              </a:defRPr>
            </a:lvl5pPr>
            <a:lvl6pPr lvl="5" rtl="0">
              <a:spcBef>
                <a:spcPts val="1600"/>
              </a:spcBef>
              <a:spcAft>
                <a:spcPts val="0"/>
              </a:spcAft>
              <a:buClr>
                <a:schemeClr val="accent1"/>
              </a:buClr>
              <a:buSzPts val="1500"/>
              <a:buChar char="■"/>
              <a:defRPr>
                <a:solidFill>
                  <a:schemeClr val="accent1"/>
                </a:solidFill>
              </a:defRPr>
            </a:lvl6pPr>
            <a:lvl7pPr lvl="6" rtl="0">
              <a:spcBef>
                <a:spcPts val="1600"/>
              </a:spcBef>
              <a:spcAft>
                <a:spcPts val="0"/>
              </a:spcAft>
              <a:buClr>
                <a:schemeClr val="accent1"/>
              </a:buClr>
              <a:buSzPts val="1500"/>
              <a:buChar char="●"/>
              <a:defRPr>
                <a:solidFill>
                  <a:schemeClr val="accent1"/>
                </a:solidFill>
              </a:defRPr>
            </a:lvl7pPr>
            <a:lvl8pPr lvl="7" rtl="0">
              <a:spcBef>
                <a:spcPts val="1600"/>
              </a:spcBef>
              <a:spcAft>
                <a:spcPts val="0"/>
              </a:spcAft>
              <a:buClr>
                <a:schemeClr val="accent1"/>
              </a:buClr>
              <a:buSzPts val="1500"/>
              <a:buChar char="○"/>
              <a:defRPr>
                <a:solidFill>
                  <a:schemeClr val="accent1"/>
                </a:solidFill>
              </a:defRPr>
            </a:lvl8pPr>
            <a:lvl9pPr lvl="8" rtl="0">
              <a:spcBef>
                <a:spcPts val="1600"/>
              </a:spcBef>
              <a:spcAft>
                <a:spcPts val="1600"/>
              </a:spcAft>
              <a:buClr>
                <a:schemeClr val="accent1"/>
              </a:buClr>
              <a:buSzPts val="1500"/>
              <a:buChar char="■"/>
              <a:defRPr>
                <a:solidFill>
                  <a:schemeClr val="accent1"/>
                </a:solidFill>
              </a:defRPr>
            </a:lvl9pPr>
          </a:lstStyle>
          <a:p>
            <a:endParaRPr/>
          </a:p>
        </p:txBody>
      </p:sp>
      <p:sp>
        <p:nvSpPr>
          <p:cNvPr id="205" name="Google Shape;205;p25"/>
          <p:cNvSpPr txBox="1">
            <a:spLocks noGrp="1"/>
          </p:cNvSpPr>
          <p:nvPr>
            <p:ph type="subTitle" idx="3"/>
          </p:nvPr>
        </p:nvSpPr>
        <p:spPr>
          <a:xfrm>
            <a:off x="624475" y="2481505"/>
            <a:ext cx="3178500" cy="546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2200"/>
              <a:buNone/>
              <a:defRPr sz="2200">
                <a:solidFill>
                  <a:schemeClr val="accent1"/>
                </a:solidFill>
              </a:defRPr>
            </a:lvl2pPr>
            <a:lvl3pPr lvl="2" rtl="0">
              <a:spcBef>
                <a:spcPts val="1600"/>
              </a:spcBef>
              <a:spcAft>
                <a:spcPts val="0"/>
              </a:spcAft>
              <a:buClr>
                <a:schemeClr val="accent1"/>
              </a:buClr>
              <a:buSzPts val="2200"/>
              <a:buNone/>
              <a:defRPr sz="2200">
                <a:solidFill>
                  <a:schemeClr val="accent1"/>
                </a:solidFill>
              </a:defRPr>
            </a:lvl3pPr>
            <a:lvl4pPr lvl="3" rtl="0">
              <a:spcBef>
                <a:spcPts val="1600"/>
              </a:spcBef>
              <a:spcAft>
                <a:spcPts val="0"/>
              </a:spcAft>
              <a:buClr>
                <a:schemeClr val="accent1"/>
              </a:buClr>
              <a:buSzPts val="2200"/>
              <a:buNone/>
              <a:defRPr sz="2200">
                <a:solidFill>
                  <a:schemeClr val="accent1"/>
                </a:solidFill>
              </a:defRPr>
            </a:lvl4pPr>
            <a:lvl5pPr lvl="4" rtl="0">
              <a:spcBef>
                <a:spcPts val="1600"/>
              </a:spcBef>
              <a:spcAft>
                <a:spcPts val="0"/>
              </a:spcAft>
              <a:buClr>
                <a:schemeClr val="accent1"/>
              </a:buClr>
              <a:buSzPts val="2200"/>
              <a:buNone/>
              <a:defRPr sz="2200">
                <a:solidFill>
                  <a:schemeClr val="accent1"/>
                </a:solidFill>
              </a:defRPr>
            </a:lvl5pPr>
            <a:lvl6pPr lvl="5" rtl="0">
              <a:spcBef>
                <a:spcPts val="1600"/>
              </a:spcBef>
              <a:spcAft>
                <a:spcPts val="0"/>
              </a:spcAft>
              <a:buClr>
                <a:schemeClr val="accent1"/>
              </a:buClr>
              <a:buSzPts val="2200"/>
              <a:buNone/>
              <a:defRPr sz="2200">
                <a:solidFill>
                  <a:schemeClr val="accent1"/>
                </a:solidFill>
              </a:defRPr>
            </a:lvl6pPr>
            <a:lvl7pPr lvl="6" rtl="0">
              <a:spcBef>
                <a:spcPts val="1600"/>
              </a:spcBef>
              <a:spcAft>
                <a:spcPts val="0"/>
              </a:spcAft>
              <a:buClr>
                <a:schemeClr val="accent1"/>
              </a:buClr>
              <a:buSzPts val="2200"/>
              <a:buNone/>
              <a:defRPr sz="2200">
                <a:solidFill>
                  <a:schemeClr val="accent1"/>
                </a:solidFill>
              </a:defRPr>
            </a:lvl7pPr>
            <a:lvl8pPr lvl="7" rtl="0">
              <a:spcBef>
                <a:spcPts val="1600"/>
              </a:spcBef>
              <a:spcAft>
                <a:spcPts val="0"/>
              </a:spcAft>
              <a:buClr>
                <a:schemeClr val="accent1"/>
              </a:buClr>
              <a:buSzPts val="2200"/>
              <a:buNone/>
              <a:defRPr sz="2200">
                <a:solidFill>
                  <a:schemeClr val="accent1"/>
                </a:solidFill>
              </a:defRPr>
            </a:lvl8pPr>
            <a:lvl9pPr lvl="8" rtl="0">
              <a:spcBef>
                <a:spcPts val="1600"/>
              </a:spcBef>
              <a:spcAft>
                <a:spcPts val="1600"/>
              </a:spcAft>
              <a:buClr>
                <a:schemeClr val="accent1"/>
              </a:buClr>
              <a:buSzPts val="2200"/>
              <a:buNone/>
              <a:defRPr sz="2200">
                <a:solidFill>
                  <a:schemeClr val="accent1"/>
                </a:solidFill>
              </a:defRPr>
            </a:lvl9pPr>
          </a:lstStyle>
          <a:p>
            <a:endParaRPr/>
          </a:p>
        </p:txBody>
      </p:sp>
      <p:sp>
        <p:nvSpPr>
          <p:cNvPr id="206" name="Google Shape;206;p25"/>
          <p:cNvSpPr txBox="1">
            <a:spLocks noGrp="1"/>
          </p:cNvSpPr>
          <p:nvPr>
            <p:ph type="subTitle" idx="4"/>
          </p:nvPr>
        </p:nvSpPr>
        <p:spPr>
          <a:xfrm>
            <a:off x="624475" y="2806704"/>
            <a:ext cx="3178500" cy="54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Char char="●"/>
              <a:defRPr sz="1500">
                <a:solidFill>
                  <a:schemeClr val="accent1"/>
                </a:solidFill>
              </a:defRPr>
            </a:lvl1pPr>
            <a:lvl2pPr lvl="1" rtl="0">
              <a:spcBef>
                <a:spcPts val="1600"/>
              </a:spcBef>
              <a:spcAft>
                <a:spcPts val="0"/>
              </a:spcAft>
              <a:buClr>
                <a:schemeClr val="accent1"/>
              </a:buClr>
              <a:buSzPts val="1500"/>
              <a:buChar char="○"/>
              <a:defRPr>
                <a:solidFill>
                  <a:schemeClr val="accent1"/>
                </a:solidFill>
              </a:defRPr>
            </a:lvl2pPr>
            <a:lvl3pPr lvl="2" rtl="0">
              <a:spcBef>
                <a:spcPts val="1600"/>
              </a:spcBef>
              <a:spcAft>
                <a:spcPts val="0"/>
              </a:spcAft>
              <a:buClr>
                <a:schemeClr val="accent1"/>
              </a:buClr>
              <a:buSzPts val="1500"/>
              <a:buChar char="■"/>
              <a:defRPr>
                <a:solidFill>
                  <a:schemeClr val="accent1"/>
                </a:solidFill>
              </a:defRPr>
            </a:lvl3pPr>
            <a:lvl4pPr lvl="3" rtl="0">
              <a:spcBef>
                <a:spcPts val="1600"/>
              </a:spcBef>
              <a:spcAft>
                <a:spcPts val="0"/>
              </a:spcAft>
              <a:buClr>
                <a:schemeClr val="accent1"/>
              </a:buClr>
              <a:buSzPts val="1500"/>
              <a:buChar char="●"/>
              <a:defRPr>
                <a:solidFill>
                  <a:schemeClr val="accent1"/>
                </a:solidFill>
              </a:defRPr>
            </a:lvl4pPr>
            <a:lvl5pPr lvl="4" rtl="0">
              <a:spcBef>
                <a:spcPts val="1600"/>
              </a:spcBef>
              <a:spcAft>
                <a:spcPts val="0"/>
              </a:spcAft>
              <a:buClr>
                <a:schemeClr val="accent1"/>
              </a:buClr>
              <a:buSzPts val="1500"/>
              <a:buChar char="○"/>
              <a:defRPr>
                <a:solidFill>
                  <a:schemeClr val="accent1"/>
                </a:solidFill>
              </a:defRPr>
            </a:lvl5pPr>
            <a:lvl6pPr lvl="5" rtl="0">
              <a:spcBef>
                <a:spcPts val="1600"/>
              </a:spcBef>
              <a:spcAft>
                <a:spcPts val="0"/>
              </a:spcAft>
              <a:buClr>
                <a:schemeClr val="accent1"/>
              </a:buClr>
              <a:buSzPts val="1500"/>
              <a:buChar char="■"/>
              <a:defRPr>
                <a:solidFill>
                  <a:schemeClr val="accent1"/>
                </a:solidFill>
              </a:defRPr>
            </a:lvl6pPr>
            <a:lvl7pPr lvl="6" rtl="0">
              <a:spcBef>
                <a:spcPts val="1600"/>
              </a:spcBef>
              <a:spcAft>
                <a:spcPts val="0"/>
              </a:spcAft>
              <a:buClr>
                <a:schemeClr val="accent1"/>
              </a:buClr>
              <a:buSzPts val="1500"/>
              <a:buChar char="●"/>
              <a:defRPr>
                <a:solidFill>
                  <a:schemeClr val="accent1"/>
                </a:solidFill>
              </a:defRPr>
            </a:lvl7pPr>
            <a:lvl8pPr lvl="7" rtl="0">
              <a:spcBef>
                <a:spcPts val="1600"/>
              </a:spcBef>
              <a:spcAft>
                <a:spcPts val="0"/>
              </a:spcAft>
              <a:buClr>
                <a:schemeClr val="accent1"/>
              </a:buClr>
              <a:buSzPts val="1500"/>
              <a:buChar char="○"/>
              <a:defRPr>
                <a:solidFill>
                  <a:schemeClr val="accent1"/>
                </a:solidFill>
              </a:defRPr>
            </a:lvl8pPr>
            <a:lvl9pPr lvl="8" rtl="0">
              <a:spcBef>
                <a:spcPts val="1600"/>
              </a:spcBef>
              <a:spcAft>
                <a:spcPts val="1600"/>
              </a:spcAft>
              <a:buClr>
                <a:schemeClr val="accent1"/>
              </a:buClr>
              <a:buSzPts val="1500"/>
              <a:buChar char="■"/>
              <a:defRPr>
                <a:solidFill>
                  <a:schemeClr val="accent1"/>
                </a:solidFill>
              </a:defRPr>
            </a:lvl9pPr>
          </a:lstStyle>
          <a:p>
            <a:endParaRPr/>
          </a:p>
        </p:txBody>
      </p:sp>
      <p:sp>
        <p:nvSpPr>
          <p:cNvPr id="207" name="Google Shape;207;p25"/>
          <p:cNvSpPr/>
          <p:nvPr/>
        </p:nvSpPr>
        <p:spPr>
          <a:xfrm rot="-5400000">
            <a:off x="-383250" y="383250"/>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8" name="Google Shape;208;p25"/>
          <p:cNvSpPr txBox="1">
            <a:spLocks noGrp="1"/>
          </p:cNvSpPr>
          <p:nvPr>
            <p:ph type="title"/>
          </p:nvPr>
        </p:nvSpPr>
        <p:spPr>
          <a:xfrm>
            <a:off x="619047" y="316781"/>
            <a:ext cx="2847600" cy="7905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09" name="Google Shape;209;p25"/>
          <p:cNvSpPr/>
          <p:nvPr/>
        </p:nvSpPr>
        <p:spPr>
          <a:xfrm>
            <a:off x="985750" y="1763900"/>
            <a:ext cx="410100" cy="410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p:cSld name="TITLE_AND_TWO_COLUMNS_1_3">
    <p:bg>
      <p:bgPr>
        <a:noFill/>
        <a:effectLst/>
      </p:bgPr>
    </p:bg>
    <p:spTree>
      <p:nvGrpSpPr>
        <p:cNvPr id="1" name="Shape 210"/>
        <p:cNvGrpSpPr/>
        <p:nvPr/>
      </p:nvGrpSpPr>
      <p:grpSpPr>
        <a:xfrm>
          <a:off x="0" y="0"/>
          <a:ext cx="0" cy="0"/>
          <a:chOff x="0" y="0"/>
          <a:chExt cx="0" cy="0"/>
        </a:xfrm>
      </p:grpSpPr>
      <p:sp>
        <p:nvSpPr>
          <p:cNvPr id="211" name="Google Shape;211;p26"/>
          <p:cNvSpPr/>
          <p:nvPr/>
        </p:nvSpPr>
        <p:spPr>
          <a:xfrm>
            <a:off x="2514500" y="443475"/>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2" name="Google Shape;212;p26"/>
          <p:cNvSpPr txBox="1">
            <a:spLocks noGrp="1"/>
          </p:cNvSpPr>
          <p:nvPr>
            <p:ph type="title"/>
          </p:nvPr>
        </p:nvSpPr>
        <p:spPr>
          <a:xfrm>
            <a:off x="610949" y="316744"/>
            <a:ext cx="2741700" cy="720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213" name="Google Shape;213;p26"/>
          <p:cNvSpPr/>
          <p:nvPr/>
        </p:nvSpPr>
        <p:spPr>
          <a:xfrm>
            <a:off x="4361375" y="1336325"/>
            <a:ext cx="402300" cy="402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ITLE_ONLY_2_1">
    <p:bg>
      <p:bgPr>
        <a:noFill/>
        <a:effectLst/>
      </p:bgPr>
    </p:bg>
    <p:spTree>
      <p:nvGrpSpPr>
        <p:cNvPr id="1" name="Shape 214"/>
        <p:cNvGrpSpPr/>
        <p:nvPr/>
      </p:nvGrpSpPr>
      <p:grpSpPr>
        <a:xfrm>
          <a:off x="0" y="0"/>
          <a:ext cx="0" cy="0"/>
          <a:chOff x="0" y="0"/>
          <a:chExt cx="0" cy="0"/>
        </a:xfrm>
      </p:grpSpPr>
      <p:sp>
        <p:nvSpPr>
          <p:cNvPr id="215" name="Google Shape;215;p27"/>
          <p:cNvSpPr/>
          <p:nvPr/>
        </p:nvSpPr>
        <p:spPr>
          <a:xfrm rot="-5400000">
            <a:off x="3285275" y="-3290700"/>
            <a:ext cx="2566200" cy="9147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6" name="Google Shape;216;p27"/>
          <p:cNvSpPr txBox="1">
            <a:spLocks noGrp="1"/>
          </p:cNvSpPr>
          <p:nvPr>
            <p:ph type="title"/>
          </p:nvPr>
        </p:nvSpPr>
        <p:spPr>
          <a:xfrm>
            <a:off x="722375" y="447855"/>
            <a:ext cx="769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217" name="Google Shape;217;p27"/>
          <p:cNvSpPr txBox="1">
            <a:spLocks noGrp="1"/>
          </p:cNvSpPr>
          <p:nvPr>
            <p:ph type="subTitle" idx="1"/>
          </p:nvPr>
        </p:nvSpPr>
        <p:spPr>
          <a:xfrm>
            <a:off x="2638625" y="1137675"/>
            <a:ext cx="3866700" cy="3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500"/>
              <a:buNone/>
              <a:defRPr sz="1700" b="1">
                <a:solidFill>
                  <a:schemeClr val="accent1"/>
                </a:solidFill>
              </a:defRPr>
            </a:lvl1pPr>
            <a:lvl2pPr lvl="1" algn="ctr" rtl="0">
              <a:spcBef>
                <a:spcPts val="0"/>
              </a:spcBef>
              <a:spcAft>
                <a:spcPts val="0"/>
              </a:spcAft>
              <a:buClr>
                <a:schemeClr val="accent1"/>
              </a:buClr>
              <a:buSzPts val="1500"/>
              <a:buNone/>
              <a:defRPr>
                <a:solidFill>
                  <a:schemeClr val="accent1"/>
                </a:solidFill>
              </a:defRPr>
            </a:lvl2pPr>
            <a:lvl3pPr lvl="2" algn="ctr" rtl="0">
              <a:spcBef>
                <a:spcPts val="1600"/>
              </a:spcBef>
              <a:spcAft>
                <a:spcPts val="0"/>
              </a:spcAft>
              <a:buClr>
                <a:schemeClr val="accent1"/>
              </a:buClr>
              <a:buSzPts val="1500"/>
              <a:buNone/>
              <a:defRPr>
                <a:solidFill>
                  <a:schemeClr val="accent1"/>
                </a:solidFill>
              </a:defRPr>
            </a:lvl3pPr>
            <a:lvl4pPr lvl="3" algn="ctr" rtl="0">
              <a:spcBef>
                <a:spcPts val="1600"/>
              </a:spcBef>
              <a:spcAft>
                <a:spcPts val="0"/>
              </a:spcAft>
              <a:buClr>
                <a:schemeClr val="accent1"/>
              </a:buClr>
              <a:buSzPts val="1500"/>
              <a:buNone/>
              <a:defRPr>
                <a:solidFill>
                  <a:schemeClr val="accent1"/>
                </a:solidFill>
              </a:defRPr>
            </a:lvl4pPr>
            <a:lvl5pPr lvl="4" algn="ctr" rtl="0">
              <a:spcBef>
                <a:spcPts val="1600"/>
              </a:spcBef>
              <a:spcAft>
                <a:spcPts val="0"/>
              </a:spcAft>
              <a:buClr>
                <a:schemeClr val="accent1"/>
              </a:buClr>
              <a:buSzPts val="1500"/>
              <a:buNone/>
              <a:defRPr>
                <a:solidFill>
                  <a:schemeClr val="accent1"/>
                </a:solidFill>
              </a:defRPr>
            </a:lvl5pPr>
            <a:lvl6pPr lvl="5" algn="ctr" rtl="0">
              <a:spcBef>
                <a:spcPts val="1600"/>
              </a:spcBef>
              <a:spcAft>
                <a:spcPts val="0"/>
              </a:spcAft>
              <a:buClr>
                <a:schemeClr val="accent1"/>
              </a:buClr>
              <a:buSzPts val="1500"/>
              <a:buNone/>
              <a:defRPr>
                <a:solidFill>
                  <a:schemeClr val="accent1"/>
                </a:solidFill>
              </a:defRPr>
            </a:lvl6pPr>
            <a:lvl7pPr lvl="6" algn="ctr" rtl="0">
              <a:spcBef>
                <a:spcPts val="1600"/>
              </a:spcBef>
              <a:spcAft>
                <a:spcPts val="0"/>
              </a:spcAft>
              <a:buClr>
                <a:schemeClr val="accent1"/>
              </a:buClr>
              <a:buSzPts val="1500"/>
              <a:buNone/>
              <a:defRPr>
                <a:solidFill>
                  <a:schemeClr val="accent1"/>
                </a:solidFill>
              </a:defRPr>
            </a:lvl7pPr>
            <a:lvl8pPr lvl="7" algn="ctr" rtl="0">
              <a:spcBef>
                <a:spcPts val="1600"/>
              </a:spcBef>
              <a:spcAft>
                <a:spcPts val="0"/>
              </a:spcAft>
              <a:buClr>
                <a:schemeClr val="accent1"/>
              </a:buClr>
              <a:buSzPts val="1500"/>
              <a:buNone/>
              <a:defRPr>
                <a:solidFill>
                  <a:schemeClr val="accent1"/>
                </a:solidFill>
              </a:defRPr>
            </a:lvl8pPr>
            <a:lvl9pPr lvl="8" algn="ctr" rtl="0">
              <a:spcBef>
                <a:spcPts val="1600"/>
              </a:spcBef>
              <a:spcAft>
                <a:spcPts val="1600"/>
              </a:spcAft>
              <a:buClr>
                <a:schemeClr val="accent1"/>
              </a:buClr>
              <a:buSzPts val="1500"/>
              <a:buNone/>
              <a:defRPr>
                <a:solidFill>
                  <a:schemeClr val="accent1"/>
                </a:solidFill>
              </a:defRPr>
            </a:lvl9pPr>
          </a:lstStyle>
          <a:p>
            <a:endParaRPr/>
          </a:p>
        </p:txBody>
      </p:sp>
      <p:sp>
        <p:nvSpPr>
          <p:cNvPr id="218" name="Google Shape;218;p27"/>
          <p:cNvSpPr txBox="1">
            <a:spLocks noGrp="1"/>
          </p:cNvSpPr>
          <p:nvPr>
            <p:ph type="subTitle" idx="2"/>
          </p:nvPr>
        </p:nvSpPr>
        <p:spPr>
          <a:xfrm>
            <a:off x="3289800" y="1522900"/>
            <a:ext cx="25644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algn="ctr" rtl="0">
              <a:spcBef>
                <a:spcPts val="1600"/>
              </a:spcBef>
              <a:spcAft>
                <a:spcPts val="0"/>
              </a:spcAft>
              <a:buClr>
                <a:schemeClr val="accent1"/>
              </a:buClr>
              <a:buSzPts val="1500"/>
              <a:buNone/>
              <a:defRPr>
                <a:solidFill>
                  <a:schemeClr val="accent1"/>
                </a:solidFill>
              </a:defRPr>
            </a:lvl2pPr>
            <a:lvl3pPr lvl="2" algn="ctr" rtl="0">
              <a:spcBef>
                <a:spcPts val="1600"/>
              </a:spcBef>
              <a:spcAft>
                <a:spcPts val="0"/>
              </a:spcAft>
              <a:buClr>
                <a:schemeClr val="accent1"/>
              </a:buClr>
              <a:buSzPts val="1500"/>
              <a:buNone/>
              <a:defRPr>
                <a:solidFill>
                  <a:schemeClr val="accent1"/>
                </a:solidFill>
              </a:defRPr>
            </a:lvl3pPr>
            <a:lvl4pPr lvl="3" algn="ctr" rtl="0">
              <a:spcBef>
                <a:spcPts val="1600"/>
              </a:spcBef>
              <a:spcAft>
                <a:spcPts val="0"/>
              </a:spcAft>
              <a:buClr>
                <a:schemeClr val="accent1"/>
              </a:buClr>
              <a:buSzPts val="1500"/>
              <a:buNone/>
              <a:defRPr>
                <a:solidFill>
                  <a:schemeClr val="accent1"/>
                </a:solidFill>
              </a:defRPr>
            </a:lvl4pPr>
            <a:lvl5pPr lvl="4" algn="ctr" rtl="0">
              <a:spcBef>
                <a:spcPts val="1600"/>
              </a:spcBef>
              <a:spcAft>
                <a:spcPts val="0"/>
              </a:spcAft>
              <a:buClr>
                <a:schemeClr val="accent1"/>
              </a:buClr>
              <a:buSzPts val="1500"/>
              <a:buNone/>
              <a:defRPr>
                <a:solidFill>
                  <a:schemeClr val="accent1"/>
                </a:solidFill>
              </a:defRPr>
            </a:lvl5pPr>
            <a:lvl6pPr lvl="5" algn="ctr" rtl="0">
              <a:spcBef>
                <a:spcPts val="1600"/>
              </a:spcBef>
              <a:spcAft>
                <a:spcPts val="0"/>
              </a:spcAft>
              <a:buClr>
                <a:schemeClr val="accent1"/>
              </a:buClr>
              <a:buSzPts val="1500"/>
              <a:buNone/>
              <a:defRPr>
                <a:solidFill>
                  <a:schemeClr val="accent1"/>
                </a:solidFill>
              </a:defRPr>
            </a:lvl6pPr>
            <a:lvl7pPr lvl="6" algn="ctr" rtl="0">
              <a:spcBef>
                <a:spcPts val="1600"/>
              </a:spcBef>
              <a:spcAft>
                <a:spcPts val="0"/>
              </a:spcAft>
              <a:buClr>
                <a:schemeClr val="accent1"/>
              </a:buClr>
              <a:buSzPts val="1500"/>
              <a:buNone/>
              <a:defRPr>
                <a:solidFill>
                  <a:schemeClr val="accent1"/>
                </a:solidFill>
              </a:defRPr>
            </a:lvl7pPr>
            <a:lvl8pPr lvl="7" algn="ctr" rtl="0">
              <a:spcBef>
                <a:spcPts val="1600"/>
              </a:spcBef>
              <a:spcAft>
                <a:spcPts val="0"/>
              </a:spcAft>
              <a:buClr>
                <a:schemeClr val="accent1"/>
              </a:buClr>
              <a:buSzPts val="1500"/>
              <a:buNone/>
              <a:defRPr>
                <a:solidFill>
                  <a:schemeClr val="accent1"/>
                </a:solidFill>
              </a:defRPr>
            </a:lvl8pPr>
            <a:lvl9pPr lvl="8" algn="ctr" rtl="0">
              <a:spcBef>
                <a:spcPts val="1600"/>
              </a:spcBef>
              <a:spcAft>
                <a:spcPts val="1600"/>
              </a:spcAft>
              <a:buClr>
                <a:schemeClr val="accent1"/>
              </a:buClr>
              <a:buSzPts val="1500"/>
              <a:buNone/>
              <a:defRPr>
                <a:solidFill>
                  <a:schemeClr val="accent1"/>
                </a:solidFill>
              </a:defRPr>
            </a:lvl9pPr>
          </a:lstStyle>
          <a:p>
            <a:endParaRPr/>
          </a:p>
        </p:txBody>
      </p:sp>
      <p:sp>
        <p:nvSpPr>
          <p:cNvPr id="219" name="Google Shape;219;p27"/>
          <p:cNvSpPr txBox="1"/>
          <p:nvPr/>
        </p:nvSpPr>
        <p:spPr>
          <a:xfrm>
            <a:off x="1462775" y="3724325"/>
            <a:ext cx="6218400" cy="57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1"/>
              </a:buClr>
              <a:buSzPts val="1100"/>
              <a:buFont typeface="Arial"/>
              <a:buNone/>
            </a:pPr>
            <a:r>
              <a:rPr lang="en" sz="1200" b="1">
                <a:solidFill>
                  <a:schemeClr val="accent1"/>
                </a:solidFill>
                <a:latin typeface="Montserrat"/>
                <a:ea typeface="Montserrat"/>
                <a:cs typeface="Montserrat"/>
                <a:sym typeface="Montserrat"/>
              </a:rPr>
              <a:t>CREDITS:</a:t>
            </a:r>
            <a:r>
              <a:rPr lang="en" sz="1200">
                <a:solidFill>
                  <a:schemeClr val="accent1"/>
                </a:solidFill>
                <a:latin typeface="Montserrat"/>
                <a:ea typeface="Montserrat"/>
                <a:cs typeface="Montserrat"/>
                <a:sym typeface="Montserrat"/>
              </a:rPr>
              <a:t> This presentation template was created by </a:t>
            </a:r>
            <a:r>
              <a:rPr lang="en" sz="1200" b="1">
                <a:solidFill>
                  <a:schemeClr val="accent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Montserrat"/>
                <a:ea typeface="Montserrat"/>
                <a:cs typeface="Montserrat"/>
                <a:sym typeface="Montserrat"/>
              </a:rPr>
              <a:t>, including icons by </a:t>
            </a:r>
            <a:r>
              <a:rPr lang="en" sz="1200" b="1">
                <a:solidFill>
                  <a:schemeClr val="accen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Montserrat"/>
                <a:ea typeface="Montserrat"/>
                <a:cs typeface="Montserrat"/>
                <a:sym typeface="Montserrat"/>
              </a:rPr>
              <a:t>, and infographics &amp; images by </a:t>
            </a:r>
            <a:r>
              <a:rPr lang="en" sz="1200" b="1">
                <a:solidFill>
                  <a:schemeClr val="accen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500">
              <a:solidFill>
                <a:schemeClr val="accent1"/>
              </a:solidFill>
              <a:latin typeface="Montserrat"/>
              <a:ea typeface="Montserrat"/>
              <a:cs typeface="Montserrat"/>
              <a:sym typeface="Montserrat"/>
            </a:endParaRPr>
          </a:p>
        </p:txBody>
      </p:sp>
      <p:sp>
        <p:nvSpPr>
          <p:cNvPr id="220" name="Google Shape;220;p27"/>
          <p:cNvSpPr txBox="1">
            <a:spLocks noGrp="1"/>
          </p:cNvSpPr>
          <p:nvPr>
            <p:ph type="subTitle" idx="3"/>
          </p:nvPr>
        </p:nvSpPr>
        <p:spPr>
          <a:xfrm>
            <a:off x="1177875" y="4332300"/>
            <a:ext cx="6503400" cy="3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200"/>
              <a:buNone/>
              <a:defRPr sz="1200" b="1">
                <a:solidFill>
                  <a:schemeClr val="accent1"/>
                </a:solidFill>
              </a:defRPr>
            </a:lvl1pPr>
            <a:lvl2pPr lvl="1" algn="ctr" rtl="0">
              <a:spcBef>
                <a:spcPts val="1600"/>
              </a:spcBef>
              <a:spcAft>
                <a:spcPts val="0"/>
              </a:spcAft>
              <a:buClr>
                <a:schemeClr val="accent1"/>
              </a:buClr>
              <a:buSzPts val="1200"/>
              <a:buNone/>
              <a:defRPr sz="1200" b="1">
                <a:solidFill>
                  <a:schemeClr val="accent1"/>
                </a:solidFill>
              </a:defRPr>
            </a:lvl2pPr>
            <a:lvl3pPr lvl="2" algn="ctr" rtl="0">
              <a:spcBef>
                <a:spcPts val="1600"/>
              </a:spcBef>
              <a:spcAft>
                <a:spcPts val="0"/>
              </a:spcAft>
              <a:buClr>
                <a:schemeClr val="accent1"/>
              </a:buClr>
              <a:buSzPts val="1200"/>
              <a:buNone/>
              <a:defRPr sz="1200" b="1">
                <a:solidFill>
                  <a:schemeClr val="accent1"/>
                </a:solidFill>
              </a:defRPr>
            </a:lvl3pPr>
            <a:lvl4pPr lvl="3" algn="ctr" rtl="0">
              <a:spcBef>
                <a:spcPts val="1600"/>
              </a:spcBef>
              <a:spcAft>
                <a:spcPts val="0"/>
              </a:spcAft>
              <a:buClr>
                <a:schemeClr val="accent1"/>
              </a:buClr>
              <a:buSzPts val="1200"/>
              <a:buNone/>
              <a:defRPr sz="1200" b="1">
                <a:solidFill>
                  <a:schemeClr val="accent1"/>
                </a:solidFill>
              </a:defRPr>
            </a:lvl4pPr>
            <a:lvl5pPr lvl="4" algn="ctr" rtl="0">
              <a:spcBef>
                <a:spcPts val="1600"/>
              </a:spcBef>
              <a:spcAft>
                <a:spcPts val="0"/>
              </a:spcAft>
              <a:buClr>
                <a:schemeClr val="accent1"/>
              </a:buClr>
              <a:buSzPts val="1200"/>
              <a:buNone/>
              <a:defRPr sz="1200" b="1">
                <a:solidFill>
                  <a:schemeClr val="accent1"/>
                </a:solidFill>
              </a:defRPr>
            </a:lvl5pPr>
            <a:lvl6pPr lvl="5" algn="ctr" rtl="0">
              <a:spcBef>
                <a:spcPts val="1600"/>
              </a:spcBef>
              <a:spcAft>
                <a:spcPts val="0"/>
              </a:spcAft>
              <a:buClr>
                <a:schemeClr val="accent1"/>
              </a:buClr>
              <a:buSzPts val="1200"/>
              <a:buNone/>
              <a:defRPr sz="1200" b="1">
                <a:solidFill>
                  <a:schemeClr val="accent1"/>
                </a:solidFill>
              </a:defRPr>
            </a:lvl6pPr>
            <a:lvl7pPr lvl="6" algn="ctr" rtl="0">
              <a:spcBef>
                <a:spcPts val="1600"/>
              </a:spcBef>
              <a:spcAft>
                <a:spcPts val="0"/>
              </a:spcAft>
              <a:buClr>
                <a:schemeClr val="accent1"/>
              </a:buClr>
              <a:buSzPts val="1200"/>
              <a:buNone/>
              <a:defRPr sz="1200" b="1">
                <a:solidFill>
                  <a:schemeClr val="accent1"/>
                </a:solidFill>
              </a:defRPr>
            </a:lvl7pPr>
            <a:lvl8pPr lvl="7" algn="ctr" rtl="0">
              <a:spcBef>
                <a:spcPts val="1600"/>
              </a:spcBef>
              <a:spcAft>
                <a:spcPts val="0"/>
              </a:spcAft>
              <a:buClr>
                <a:schemeClr val="accent1"/>
              </a:buClr>
              <a:buSzPts val="1200"/>
              <a:buNone/>
              <a:defRPr sz="1200" b="1">
                <a:solidFill>
                  <a:schemeClr val="accent1"/>
                </a:solidFill>
              </a:defRPr>
            </a:lvl8pPr>
            <a:lvl9pPr lvl="8" algn="ctr" rtl="0">
              <a:spcBef>
                <a:spcPts val="1600"/>
              </a:spcBef>
              <a:spcAft>
                <a:spcPts val="1600"/>
              </a:spcAft>
              <a:buClr>
                <a:schemeClr val="accent1"/>
              </a:buClr>
              <a:buSzPts val="1200"/>
              <a:buNone/>
              <a:defRPr sz="1200" b="1">
                <a:solidFill>
                  <a:schemeClr val="accen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ly Title 2">
  <p:cSld name="TITLE_ONLY_1">
    <p:bg>
      <p:bgPr>
        <a:noFill/>
        <a:effectLst/>
      </p:bgPr>
    </p:bg>
    <p:spTree>
      <p:nvGrpSpPr>
        <p:cNvPr id="1" name="Shape 221"/>
        <p:cNvGrpSpPr/>
        <p:nvPr/>
      </p:nvGrpSpPr>
      <p:grpSpPr>
        <a:xfrm>
          <a:off x="0" y="0"/>
          <a:ext cx="0" cy="0"/>
          <a:chOff x="0" y="0"/>
          <a:chExt cx="0" cy="0"/>
        </a:xfrm>
      </p:grpSpPr>
      <p:sp>
        <p:nvSpPr>
          <p:cNvPr id="222" name="Google Shape;222;p28"/>
          <p:cNvSpPr/>
          <p:nvPr/>
        </p:nvSpPr>
        <p:spPr>
          <a:xfrm rot="-5400000">
            <a:off x="3597600" y="-3601575"/>
            <a:ext cx="1947000" cy="914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3" name="Google Shape;223;p28"/>
          <p:cNvSpPr txBox="1">
            <a:spLocks noGrp="1"/>
          </p:cNvSpPr>
          <p:nvPr>
            <p:ph type="title"/>
          </p:nvPr>
        </p:nvSpPr>
        <p:spPr>
          <a:xfrm>
            <a:off x="629424" y="318095"/>
            <a:ext cx="1979700" cy="1290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bullets points">
  <p:cSld name="TITLE_ONLY_1_2">
    <p:bg>
      <p:bgPr>
        <a:noFill/>
        <a:effectLst/>
      </p:bgPr>
    </p:bg>
    <p:spTree>
      <p:nvGrpSpPr>
        <p:cNvPr id="1" name="Shape 224"/>
        <p:cNvGrpSpPr/>
        <p:nvPr/>
      </p:nvGrpSpPr>
      <p:grpSpPr>
        <a:xfrm>
          <a:off x="0" y="0"/>
          <a:ext cx="0" cy="0"/>
          <a:chOff x="0" y="0"/>
          <a:chExt cx="0" cy="0"/>
        </a:xfrm>
      </p:grpSpPr>
      <p:sp>
        <p:nvSpPr>
          <p:cNvPr id="225" name="Google Shape;225;p29"/>
          <p:cNvSpPr/>
          <p:nvPr/>
        </p:nvSpPr>
        <p:spPr>
          <a:xfrm rot="-5400000">
            <a:off x="-383250" y="383250"/>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 name="Google Shape;226;p29"/>
          <p:cNvSpPr txBox="1">
            <a:spLocks noGrp="1"/>
          </p:cNvSpPr>
          <p:nvPr>
            <p:ph type="title"/>
          </p:nvPr>
        </p:nvSpPr>
        <p:spPr>
          <a:xfrm>
            <a:off x="629838" y="316210"/>
            <a:ext cx="7699200" cy="63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4000"/>
              <a:buNone/>
              <a:defRPr>
                <a:solidFill>
                  <a:schemeClr val="accent4"/>
                </a:solidFill>
              </a:defRPr>
            </a:lvl1pPr>
            <a:lvl2pPr lvl="1" rtl="0">
              <a:spcBef>
                <a:spcPts val="0"/>
              </a:spcBef>
              <a:spcAft>
                <a:spcPts val="0"/>
              </a:spcAft>
              <a:buClr>
                <a:schemeClr val="accent4"/>
              </a:buClr>
              <a:buSzPts val="4000"/>
              <a:buNone/>
              <a:defRPr>
                <a:solidFill>
                  <a:schemeClr val="accent4"/>
                </a:solidFill>
              </a:defRPr>
            </a:lvl2pPr>
            <a:lvl3pPr lvl="2" rtl="0">
              <a:spcBef>
                <a:spcPts val="0"/>
              </a:spcBef>
              <a:spcAft>
                <a:spcPts val="0"/>
              </a:spcAft>
              <a:buClr>
                <a:schemeClr val="accent4"/>
              </a:buClr>
              <a:buSzPts val="4000"/>
              <a:buNone/>
              <a:defRPr>
                <a:solidFill>
                  <a:schemeClr val="accent4"/>
                </a:solidFill>
              </a:defRPr>
            </a:lvl3pPr>
            <a:lvl4pPr lvl="3" rtl="0">
              <a:spcBef>
                <a:spcPts val="0"/>
              </a:spcBef>
              <a:spcAft>
                <a:spcPts val="0"/>
              </a:spcAft>
              <a:buClr>
                <a:schemeClr val="accent4"/>
              </a:buClr>
              <a:buSzPts val="4000"/>
              <a:buNone/>
              <a:defRPr>
                <a:solidFill>
                  <a:schemeClr val="accent4"/>
                </a:solidFill>
              </a:defRPr>
            </a:lvl4pPr>
            <a:lvl5pPr lvl="4" rtl="0">
              <a:spcBef>
                <a:spcPts val="0"/>
              </a:spcBef>
              <a:spcAft>
                <a:spcPts val="0"/>
              </a:spcAft>
              <a:buClr>
                <a:schemeClr val="accent4"/>
              </a:buClr>
              <a:buSzPts val="4000"/>
              <a:buNone/>
              <a:defRPr>
                <a:solidFill>
                  <a:schemeClr val="accent4"/>
                </a:solidFill>
              </a:defRPr>
            </a:lvl5pPr>
            <a:lvl6pPr lvl="5" rtl="0">
              <a:spcBef>
                <a:spcPts val="0"/>
              </a:spcBef>
              <a:spcAft>
                <a:spcPts val="0"/>
              </a:spcAft>
              <a:buClr>
                <a:schemeClr val="accent4"/>
              </a:buClr>
              <a:buSzPts val="4000"/>
              <a:buNone/>
              <a:defRPr>
                <a:solidFill>
                  <a:schemeClr val="accent4"/>
                </a:solidFill>
              </a:defRPr>
            </a:lvl6pPr>
            <a:lvl7pPr lvl="6" rtl="0">
              <a:spcBef>
                <a:spcPts val="0"/>
              </a:spcBef>
              <a:spcAft>
                <a:spcPts val="0"/>
              </a:spcAft>
              <a:buClr>
                <a:schemeClr val="accent4"/>
              </a:buClr>
              <a:buSzPts val="4000"/>
              <a:buNone/>
              <a:defRPr>
                <a:solidFill>
                  <a:schemeClr val="accent4"/>
                </a:solidFill>
              </a:defRPr>
            </a:lvl7pPr>
            <a:lvl8pPr lvl="7" rtl="0">
              <a:spcBef>
                <a:spcPts val="0"/>
              </a:spcBef>
              <a:spcAft>
                <a:spcPts val="0"/>
              </a:spcAft>
              <a:buClr>
                <a:schemeClr val="accent4"/>
              </a:buClr>
              <a:buSzPts val="4000"/>
              <a:buNone/>
              <a:defRPr>
                <a:solidFill>
                  <a:schemeClr val="accent4"/>
                </a:solidFill>
              </a:defRPr>
            </a:lvl8pPr>
            <a:lvl9pPr lvl="8" rtl="0">
              <a:spcBef>
                <a:spcPts val="0"/>
              </a:spcBef>
              <a:spcAft>
                <a:spcPts val="0"/>
              </a:spcAft>
              <a:buClr>
                <a:schemeClr val="accent4"/>
              </a:buClr>
              <a:buSzPts val="4000"/>
              <a:buNone/>
              <a:defRPr>
                <a:solidFill>
                  <a:schemeClr val="accent4"/>
                </a:solidFill>
              </a:defRPr>
            </a:lvl9pPr>
          </a:lstStyle>
          <a:p>
            <a:endParaRPr/>
          </a:p>
        </p:txBody>
      </p:sp>
      <p:sp>
        <p:nvSpPr>
          <p:cNvPr id="227" name="Google Shape;227;p29"/>
          <p:cNvSpPr txBox="1">
            <a:spLocks noGrp="1"/>
          </p:cNvSpPr>
          <p:nvPr>
            <p:ph type="subTitle" idx="1"/>
          </p:nvPr>
        </p:nvSpPr>
        <p:spPr>
          <a:xfrm>
            <a:off x="1454075" y="1386950"/>
            <a:ext cx="69681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500"/>
              <a:buNone/>
              <a:defRPr sz="1200" b="1">
                <a:solidFill>
                  <a:schemeClr val="accent4"/>
                </a:solidFill>
              </a:defRPr>
            </a:lvl1pPr>
            <a:lvl2pPr lvl="1" rtl="0">
              <a:spcBef>
                <a:spcPts val="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228" name="Google Shape;228;p29"/>
          <p:cNvSpPr txBox="1">
            <a:spLocks noGrp="1"/>
          </p:cNvSpPr>
          <p:nvPr>
            <p:ph type="body" idx="2"/>
          </p:nvPr>
        </p:nvSpPr>
        <p:spPr>
          <a:xfrm>
            <a:off x="1458036" y="1756000"/>
            <a:ext cx="6968100" cy="2858100"/>
          </a:xfrm>
          <a:prstGeom prst="rect">
            <a:avLst/>
          </a:prstGeom>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accent1"/>
              </a:buClr>
              <a:buSzPts val="1500"/>
              <a:buChar char="●"/>
              <a:defRPr sz="1200">
                <a:solidFill>
                  <a:schemeClr val="accent4"/>
                </a:solidFill>
              </a:defRPr>
            </a:lvl1pPr>
            <a:lvl2pPr marL="914400" lvl="1" indent="-323850">
              <a:spcBef>
                <a:spcPts val="100"/>
              </a:spcBef>
              <a:spcAft>
                <a:spcPts val="0"/>
              </a:spcAft>
              <a:buClr>
                <a:schemeClr val="accent1"/>
              </a:buClr>
              <a:buSzPts val="1500"/>
              <a:buChar char="○"/>
              <a:defRPr>
                <a:solidFill>
                  <a:schemeClr val="accent4"/>
                </a:solidFill>
              </a:defRPr>
            </a:lvl2pPr>
            <a:lvl3pPr marL="1371600" lvl="2" indent="-323850">
              <a:spcBef>
                <a:spcPts val="1600"/>
              </a:spcBef>
              <a:spcAft>
                <a:spcPts val="0"/>
              </a:spcAft>
              <a:buClr>
                <a:schemeClr val="accent1"/>
              </a:buClr>
              <a:buSzPts val="1500"/>
              <a:buChar char="■"/>
              <a:defRPr>
                <a:solidFill>
                  <a:schemeClr val="accent4"/>
                </a:solidFill>
              </a:defRPr>
            </a:lvl3pPr>
            <a:lvl4pPr marL="1828800" lvl="3" indent="-323850">
              <a:spcBef>
                <a:spcPts val="1600"/>
              </a:spcBef>
              <a:spcAft>
                <a:spcPts val="0"/>
              </a:spcAft>
              <a:buClr>
                <a:schemeClr val="accent1"/>
              </a:buClr>
              <a:buSzPts val="1500"/>
              <a:buChar char="●"/>
              <a:defRPr>
                <a:solidFill>
                  <a:schemeClr val="accent4"/>
                </a:solidFill>
              </a:defRPr>
            </a:lvl4pPr>
            <a:lvl5pPr marL="2286000" lvl="4" indent="-323850">
              <a:spcBef>
                <a:spcPts val="1600"/>
              </a:spcBef>
              <a:spcAft>
                <a:spcPts val="0"/>
              </a:spcAft>
              <a:buClr>
                <a:schemeClr val="accent1"/>
              </a:buClr>
              <a:buSzPts val="1500"/>
              <a:buChar char="○"/>
              <a:defRPr>
                <a:solidFill>
                  <a:schemeClr val="accent4"/>
                </a:solidFill>
              </a:defRPr>
            </a:lvl5pPr>
            <a:lvl6pPr marL="2743200" lvl="5" indent="-323850">
              <a:spcBef>
                <a:spcPts val="1600"/>
              </a:spcBef>
              <a:spcAft>
                <a:spcPts val="0"/>
              </a:spcAft>
              <a:buClr>
                <a:schemeClr val="accent1"/>
              </a:buClr>
              <a:buSzPts val="1500"/>
              <a:buChar char="■"/>
              <a:defRPr>
                <a:solidFill>
                  <a:schemeClr val="accent4"/>
                </a:solidFill>
              </a:defRPr>
            </a:lvl6pPr>
            <a:lvl7pPr marL="3200400" lvl="6" indent="-323850">
              <a:spcBef>
                <a:spcPts val="1600"/>
              </a:spcBef>
              <a:spcAft>
                <a:spcPts val="0"/>
              </a:spcAft>
              <a:buClr>
                <a:schemeClr val="accent1"/>
              </a:buClr>
              <a:buSzPts val="1500"/>
              <a:buChar char="●"/>
              <a:defRPr>
                <a:solidFill>
                  <a:schemeClr val="accent4"/>
                </a:solidFill>
              </a:defRPr>
            </a:lvl7pPr>
            <a:lvl8pPr marL="3657600" lvl="7" indent="-323850">
              <a:spcBef>
                <a:spcPts val="1600"/>
              </a:spcBef>
              <a:spcAft>
                <a:spcPts val="0"/>
              </a:spcAft>
              <a:buClr>
                <a:schemeClr val="accent1"/>
              </a:buClr>
              <a:buSzPts val="1500"/>
              <a:buChar char="○"/>
              <a:defRPr>
                <a:solidFill>
                  <a:schemeClr val="accent4"/>
                </a:solidFill>
              </a:defRPr>
            </a:lvl8pPr>
            <a:lvl9pPr marL="4114800" lvl="8" indent="-323850">
              <a:spcBef>
                <a:spcPts val="1600"/>
              </a:spcBef>
              <a:spcAft>
                <a:spcPts val="1600"/>
              </a:spcAft>
              <a:buClr>
                <a:schemeClr val="accent1"/>
              </a:buClr>
              <a:buSzPts val="1500"/>
              <a:buChar char="■"/>
              <a:defRPr>
                <a:solidFill>
                  <a:schemeClr val="accent4"/>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
    <p:bg>
      <p:bgPr>
        <a:noFill/>
        <a:effectLst/>
      </p:bgPr>
    </p:bg>
    <p:spTree>
      <p:nvGrpSpPr>
        <p:cNvPr id="1" name="Shape 229"/>
        <p:cNvGrpSpPr/>
        <p:nvPr/>
      </p:nvGrpSpPr>
      <p:grpSpPr>
        <a:xfrm>
          <a:off x="0" y="0"/>
          <a:ext cx="0" cy="0"/>
          <a:chOff x="0" y="0"/>
          <a:chExt cx="0" cy="0"/>
        </a:xfrm>
      </p:grpSpPr>
      <p:sp>
        <p:nvSpPr>
          <p:cNvPr id="230" name="Google Shape;230;p30"/>
          <p:cNvSpPr/>
          <p:nvPr/>
        </p:nvSpPr>
        <p:spPr>
          <a:xfrm rot="-5400000">
            <a:off x="3597600" y="-3601575"/>
            <a:ext cx="1947000" cy="914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no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619391" y="315111"/>
            <a:ext cx="7699200" cy="639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17" name="Google Shape;17;p4"/>
          <p:cNvSpPr txBox="1">
            <a:spLocks noGrp="1"/>
          </p:cNvSpPr>
          <p:nvPr>
            <p:ph type="subTitle" idx="1"/>
          </p:nvPr>
        </p:nvSpPr>
        <p:spPr>
          <a:xfrm>
            <a:off x="625121" y="1089715"/>
            <a:ext cx="7802100" cy="30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Font typeface="Livvic"/>
              <a:buAutoNum type="arabicPeriod"/>
              <a:defRPr sz="1200">
                <a:solidFill>
                  <a:schemeClr val="accent1"/>
                </a:solidFill>
              </a:defRPr>
            </a:lvl1pPr>
            <a:lvl2pPr lvl="1" rtl="0">
              <a:spcBef>
                <a:spcPts val="1600"/>
              </a:spcBef>
              <a:spcAft>
                <a:spcPts val="0"/>
              </a:spcAft>
              <a:buClr>
                <a:schemeClr val="accent1"/>
              </a:buClr>
              <a:buSzPts val="1200"/>
              <a:buFont typeface="Roboto Condensed Light"/>
              <a:buAutoNum type="alphaLcPeriod"/>
              <a:defRPr>
                <a:solidFill>
                  <a:schemeClr val="accent1"/>
                </a:solidFill>
              </a:defRPr>
            </a:lvl2pPr>
            <a:lvl3pPr lvl="2" rtl="0">
              <a:spcBef>
                <a:spcPts val="1600"/>
              </a:spcBef>
              <a:spcAft>
                <a:spcPts val="0"/>
              </a:spcAft>
              <a:buClr>
                <a:schemeClr val="accent1"/>
              </a:buClr>
              <a:buSzPts val="1200"/>
              <a:buFont typeface="Roboto Condensed Light"/>
              <a:buAutoNum type="romanLcPeriod"/>
              <a:defRPr>
                <a:solidFill>
                  <a:schemeClr val="accent1"/>
                </a:solidFill>
              </a:defRPr>
            </a:lvl3pPr>
            <a:lvl4pPr lvl="3" rtl="0">
              <a:spcBef>
                <a:spcPts val="1600"/>
              </a:spcBef>
              <a:spcAft>
                <a:spcPts val="0"/>
              </a:spcAft>
              <a:buClr>
                <a:schemeClr val="accent1"/>
              </a:buClr>
              <a:buSzPts val="1200"/>
              <a:buFont typeface="Roboto Condensed Light"/>
              <a:buAutoNum type="arabicPeriod"/>
              <a:defRPr>
                <a:solidFill>
                  <a:schemeClr val="accent1"/>
                </a:solidFill>
              </a:defRPr>
            </a:lvl4pPr>
            <a:lvl5pPr lvl="4" rtl="0">
              <a:spcBef>
                <a:spcPts val="1600"/>
              </a:spcBef>
              <a:spcAft>
                <a:spcPts val="0"/>
              </a:spcAft>
              <a:buClr>
                <a:schemeClr val="accent1"/>
              </a:buClr>
              <a:buSzPts val="1200"/>
              <a:buFont typeface="Roboto Condensed Light"/>
              <a:buAutoNum type="alphaLcPeriod"/>
              <a:defRPr>
                <a:solidFill>
                  <a:schemeClr val="accent1"/>
                </a:solidFill>
              </a:defRPr>
            </a:lvl5pPr>
            <a:lvl6pPr lvl="5" rtl="0">
              <a:spcBef>
                <a:spcPts val="1600"/>
              </a:spcBef>
              <a:spcAft>
                <a:spcPts val="0"/>
              </a:spcAft>
              <a:buClr>
                <a:schemeClr val="accent1"/>
              </a:buClr>
              <a:buSzPts val="1200"/>
              <a:buFont typeface="Roboto Condensed Light"/>
              <a:buAutoNum type="romanLcPeriod"/>
              <a:defRPr>
                <a:solidFill>
                  <a:schemeClr val="accent1"/>
                </a:solidFill>
              </a:defRPr>
            </a:lvl6pPr>
            <a:lvl7pPr lvl="6" rtl="0">
              <a:spcBef>
                <a:spcPts val="1600"/>
              </a:spcBef>
              <a:spcAft>
                <a:spcPts val="0"/>
              </a:spcAft>
              <a:buClr>
                <a:schemeClr val="accent1"/>
              </a:buClr>
              <a:buSzPts val="1200"/>
              <a:buFont typeface="Roboto Condensed Light"/>
              <a:buAutoNum type="arabicPeriod"/>
              <a:defRPr>
                <a:solidFill>
                  <a:schemeClr val="accent1"/>
                </a:solidFill>
              </a:defRPr>
            </a:lvl7pPr>
            <a:lvl8pPr lvl="7" rtl="0">
              <a:spcBef>
                <a:spcPts val="1600"/>
              </a:spcBef>
              <a:spcAft>
                <a:spcPts val="0"/>
              </a:spcAft>
              <a:buClr>
                <a:schemeClr val="accent1"/>
              </a:buClr>
              <a:buSzPts val="1200"/>
              <a:buFont typeface="Roboto Condensed Light"/>
              <a:buAutoNum type="alphaLcPeriod"/>
              <a:defRPr>
                <a:solidFill>
                  <a:schemeClr val="accent1"/>
                </a:solidFill>
              </a:defRPr>
            </a:lvl8pPr>
            <a:lvl9pPr lvl="8" rtl="0">
              <a:spcBef>
                <a:spcPts val="1600"/>
              </a:spcBef>
              <a:spcAft>
                <a:spcPts val="1600"/>
              </a:spcAft>
              <a:buClr>
                <a:schemeClr val="accent1"/>
              </a:buClr>
              <a:buSzPts val="1200"/>
              <a:buFont typeface="Roboto Condensed Light"/>
              <a:buAutoNum type="romanLcPeriod"/>
              <a:defRPr>
                <a:solidFill>
                  <a:schemeClr val="accen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CUSTOM_1">
    <p:bg>
      <p:bgPr>
        <a:noFill/>
        <a:effectLst/>
      </p:bgPr>
    </p:bg>
    <p:spTree>
      <p:nvGrpSpPr>
        <p:cNvPr id="1" name="Shape 231"/>
        <p:cNvGrpSpPr/>
        <p:nvPr/>
      </p:nvGrpSpPr>
      <p:grpSpPr>
        <a:xfrm>
          <a:off x="0" y="0"/>
          <a:ext cx="0" cy="0"/>
          <a:chOff x="0" y="0"/>
          <a:chExt cx="0" cy="0"/>
        </a:xfrm>
      </p:grpSpPr>
      <p:sp>
        <p:nvSpPr>
          <p:cNvPr id="232" name="Google Shape;232;p31"/>
          <p:cNvSpPr/>
          <p:nvPr/>
        </p:nvSpPr>
        <p:spPr>
          <a:xfrm rot="-5400000">
            <a:off x="4280850" y="285475"/>
            <a:ext cx="5152500" cy="457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3">
  <p:cSld name="CUSTOM_2">
    <p:bg>
      <p:bgPr>
        <a:noFill/>
        <a:effectLst/>
      </p:bgPr>
    </p:bg>
    <p:spTree>
      <p:nvGrpSpPr>
        <p:cNvPr id="1" name="Shape 233"/>
        <p:cNvGrpSpPr/>
        <p:nvPr/>
      </p:nvGrpSpPr>
      <p:grpSpPr>
        <a:xfrm>
          <a:off x="0" y="0"/>
          <a:ext cx="0" cy="0"/>
          <a:chOff x="0" y="0"/>
          <a:chExt cx="0" cy="0"/>
        </a:xfrm>
      </p:grpSpPr>
      <p:sp>
        <p:nvSpPr>
          <p:cNvPr id="234" name="Google Shape;234;p32"/>
          <p:cNvSpPr/>
          <p:nvPr/>
        </p:nvSpPr>
        <p:spPr>
          <a:xfrm rot="-5400000">
            <a:off x="-383250" y="383250"/>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 name="Google Shape;235;p32"/>
          <p:cNvSpPr/>
          <p:nvPr/>
        </p:nvSpPr>
        <p:spPr>
          <a:xfrm>
            <a:off x="985750" y="1763900"/>
            <a:ext cx="410100" cy="410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type="twoColTx">
  <p:cSld name="TITLE_AND_TWO_COLUMNS">
    <p:bg>
      <p:bgPr>
        <a:noFill/>
        <a:effectLst/>
      </p:bgPr>
    </p:bg>
    <p:spTree>
      <p:nvGrpSpPr>
        <p:cNvPr id="1" name="Shape 18"/>
        <p:cNvGrpSpPr/>
        <p:nvPr/>
      </p:nvGrpSpPr>
      <p:grpSpPr>
        <a:xfrm>
          <a:off x="0" y="0"/>
          <a:ext cx="0" cy="0"/>
          <a:chOff x="0" y="0"/>
          <a:chExt cx="0" cy="0"/>
        </a:xfrm>
      </p:grpSpPr>
      <p:sp>
        <p:nvSpPr>
          <p:cNvPr id="19" name="Google Shape;19;p5"/>
          <p:cNvSpPr/>
          <p:nvPr/>
        </p:nvSpPr>
        <p:spPr>
          <a:xfrm rot="-5400000">
            <a:off x="-383250" y="383253"/>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 name="Google Shape;20;p5"/>
          <p:cNvSpPr txBox="1">
            <a:spLocks noGrp="1"/>
          </p:cNvSpPr>
          <p:nvPr>
            <p:ph type="title"/>
          </p:nvPr>
        </p:nvSpPr>
        <p:spPr>
          <a:xfrm>
            <a:off x="618324" y="319145"/>
            <a:ext cx="2711400" cy="11061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 name="Google Shape;21;p5"/>
          <p:cNvSpPr txBox="1">
            <a:spLocks noGrp="1"/>
          </p:cNvSpPr>
          <p:nvPr>
            <p:ph type="subTitle" idx="1"/>
          </p:nvPr>
        </p:nvSpPr>
        <p:spPr>
          <a:xfrm>
            <a:off x="4156017" y="3002139"/>
            <a:ext cx="2660700" cy="463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22" name="Google Shape;22;p5"/>
          <p:cNvSpPr txBox="1">
            <a:spLocks noGrp="1"/>
          </p:cNvSpPr>
          <p:nvPr>
            <p:ph type="subTitle" idx="2"/>
          </p:nvPr>
        </p:nvSpPr>
        <p:spPr>
          <a:xfrm>
            <a:off x="5760925" y="1127681"/>
            <a:ext cx="2660700" cy="463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23" name="Google Shape;23;p5"/>
          <p:cNvSpPr txBox="1">
            <a:spLocks noGrp="1"/>
          </p:cNvSpPr>
          <p:nvPr>
            <p:ph type="subTitle" idx="3"/>
          </p:nvPr>
        </p:nvSpPr>
        <p:spPr>
          <a:xfrm>
            <a:off x="4156017" y="3322812"/>
            <a:ext cx="2660700" cy="72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a:endParaRPr/>
          </a:p>
        </p:txBody>
      </p:sp>
      <p:sp>
        <p:nvSpPr>
          <p:cNvPr id="24" name="Google Shape;24;p5"/>
          <p:cNvSpPr txBox="1">
            <a:spLocks noGrp="1"/>
          </p:cNvSpPr>
          <p:nvPr>
            <p:ph type="subTitle" idx="4"/>
          </p:nvPr>
        </p:nvSpPr>
        <p:spPr>
          <a:xfrm>
            <a:off x="5760925" y="1446527"/>
            <a:ext cx="2660700" cy="6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a:endParaRPr/>
          </a:p>
        </p:txBody>
      </p:sp>
      <p:sp>
        <p:nvSpPr>
          <p:cNvPr id="25" name="Google Shape;25;p5"/>
          <p:cNvSpPr/>
          <p:nvPr/>
        </p:nvSpPr>
        <p:spPr>
          <a:xfrm>
            <a:off x="985750" y="1763900"/>
            <a:ext cx="410100" cy="410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noFill/>
        <a:effectLst/>
      </p:bgPr>
    </p:bg>
    <p:spTree>
      <p:nvGrpSpPr>
        <p:cNvPr id="1" name="Shape 26"/>
        <p:cNvGrpSpPr/>
        <p:nvPr/>
      </p:nvGrpSpPr>
      <p:grpSpPr>
        <a:xfrm>
          <a:off x="0" y="0"/>
          <a:ext cx="0" cy="0"/>
          <a:chOff x="0" y="0"/>
          <a:chExt cx="0" cy="0"/>
        </a:xfrm>
      </p:grpSpPr>
      <p:sp>
        <p:nvSpPr>
          <p:cNvPr id="27" name="Google Shape;27;p6"/>
          <p:cNvSpPr/>
          <p:nvPr/>
        </p:nvSpPr>
        <p:spPr>
          <a:xfrm rot="-5400000">
            <a:off x="-383250" y="383250"/>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 name="Google Shape;28;p6"/>
          <p:cNvSpPr txBox="1">
            <a:spLocks noGrp="1"/>
          </p:cNvSpPr>
          <p:nvPr>
            <p:ph type="title"/>
          </p:nvPr>
        </p:nvSpPr>
        <p:spPr>
          <a:xfrm>
            <a:off x="619047" y="317964"/>
            <a:ext cx="2847600" cy="7905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9" name="Google Shape;29;p6"/>
          <p:cNvSpPr/>
          <p:nvPr/>
        </p:nvSpPr>
        <p:spPr>
          <a:xfrm>
            <a:off x="985750" y="1763900"/>
            <a:ext cx="410100" cy="410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noFill/>
        <a:effectLst/>
      </p:bgPr>
    </p:bg>
    <p:spTree>
      <p:nvGrpSpPr>
        <p:cNvPr id="1" name="Shape 30"/>
        <p:cNvGrpSpPr/>
        <p:nvPr/>
      </p:nvGrpSpPr>
      <p:grpSpPr>
        <a:xfrm>
          <a:off x="0" y="0"/>
          <a:ext cx="0" cy="0"/>
          <a:chOff x="0" y="0"/>
          <a:chExt cx="0" cy="0"/>
        </a:xfrm>
      </p:grpSpPr>
      <p:sp>
        <p:nvSpPr>
          <p:cNvPr id="31" name="Google Shape;31;p7"/>
          <p:cNvSpPr/>
          <p:nvPr/>
        </p:nvSpPr>
        <p:spPr>
          <a:xfrm rot="-5400000">
            <a:off x="4713000" y="1341228"/>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 name="Google Shape;32;p7"/>
          <p:cNvSpPr txBox="1">
            <a:spLocks noGrp="1"/>
          </p:cNvSpPr>
          <p:nvPr>
            <p:ph type="title"/>
          </p:nvPr>
        </p:nvSpPr>
        <p:spPr>
          <a:xfrm>
            <a:off x="5511093" y="1251400"/>
            <a:ext cx="2910600" cy="10701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2400"/>
              <a:buNone/>
              <a:defRPr>
                <a:solidFill>
                  <a:schemeClr val="accent1"/>
                </a:solidFill>
              </a:defRPr>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a:endParaRPr/>
          </a:p>
        </p:txBody>
      </p:sp>
      <p:sp>
        <p:nvSpPr>
          <p:cNvPr id="33" name="Google Shape;33;p7"/>
          <p:cNvSpPr txBox="1">
            <a:spLocks noGrp="1"/>
          </p:cNvSpPr>
          <p:nvPr>
            <p:ph type="subTitle" idx="1"/>
          </p:nvPr>
        </p:nvSpPr>
        <p:spPr>
          <a:xfrm>
            <a:off x="5173925" y="3120900"/>
            <a:ext cx="3247500" cy="591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500"/>
              <a:buNone/>
              <a:defRPr sz="1500">
                <a:solidFill>
                  <a:schemeClr val="accent1"/>
                </a:solidFill>
              </a:defRPr>
            </a:lvl1pPr>
            <a:lvl2pPr lvl="1">
              <a:spcBef>
                <a:spcPts val="1600"/>
              </a:spcBef>
              <a:spcAft>
                <a:spcPts val="0"/>
              </a:spcAft>
              <a:buClr>
                <a:schemeClr val="accent1"/>
              </a:buClr>
              <a:buSzPts val="1500"/>
              <a:buNone/>
              <a:defRPr>
                <a:solidFill>
                  <a:schemeClr val="accent1"/>
                </a:solidFill>
              </a:defRPr>
            </a:lvl2pPr>
            <a:lvl3pPr lvl="2">
              <a:spcBef>
                <a:spcPts val="1600"/>
              </a:spcBef>
              <a:spcAft>
                <a:spcPts val="0"/>
              </a:spcAft>
              <a:buClr>
                <a:schemeClr val="accent1"/>
              </a:buClr>
              <a:buSzPts val="1500"/>
              <a:buNone/>
              <a:defRPr>
                <a:solidFill>
                  <a:schemeClr val="accent1"/>
                </a:solidFill>
              </a:defRPr>
            </a:lvl3pPr>
            <a:lvl4pPr lvl="3">
              <a:spcBef>
                <a:spcPts val="1600"/>
              </a:spcBef>
              <a:spcAft>
                <a:spcPts val="0"/>
              </a:spcAft>
              <a:buClr>
                <a:schemeClr val="accent1"/>
              </a:buClr>
              <a:buSzPts val="1500"/>
              <a:buNone/>
              <a:defRPr>
                <a:solidFill>
                  <a:schemeClr val="accent1"/>
                </a:solidFill>
              </a:defRPr>
            </a:lvl4pPr>
            <a:lvl5pPr lvl="4">
              <a:spcBef>
                <a:spcPts val="1600"/>
              </a:spcBef>
              <a:spcAft>
                <a:spcPts val="0"/>
              </a:spcAft>
              <a:buClr>
                <a:schemeClr val="accent1"/>
              </a:buClr>
              <a:buSzPts val="1500"/>
              <a:buNone/>
              <a:defRPr>
                <a:solidFill>
                  <a:schemeClr val="accent1"/>
                </a:solidFill>
              </a:defRPr>
            </a:lvl5pPr>
            <a:lvl6pPr lvl="5">
              <a:spcBef>
                <a:spcPts val="1600"/>
              </a:spcBef>
              <a:spcAft>
                <a:spcPts val="0"/>
              </a:spcAft>
              <a:buClr>
                <a:schemeClr val="accent1"/>
              </a:buClr>
              <a:buSzPts val="1500"/>
              <a:buNone/>
              <a:defRPr>
                <a:solidFill>
                  <a:schemeClr val="accent1"/>
                </a:solidFill>
              </a:defRPr>
            </a:lvl6pPr>
            <a:lvl7pPr lvl="6">
              <a:spcBef>
                <a:spcPts val="1600"/>
              </a:spcBef>
              <a:spcAft>
                <a:spcPts val="0"/>
              </a:spcAft>
              <a:buClr>
                <a:schemeClr val="accent1"/>
              </a:buClr>
              <a:buSzPts val="1500"/>
              <a:buNone/>
              <a:defRPr>
                <a:solidFill>
                  <a:schemeClr val="accent1"/>
                </a:solidFill>
              </a:defRPr>
            </a:lvl7pPr>
            <a:lvl8pPr lvl="7">
              <a:spcBef>
                <a:spcPts val="1600"/>
              </a:spcBef>
              <a:spcAft>
                <a:spcPts val="0"/>
              </a:spcAft>
              <a:buClr>
                <a:schemeClr val="accent1"/>
              </a:buClr>
              <a:buSzPts val="1500"/>
              <a:buNone/>
              <a:defRPr>
                <a:solidFill>
                  <a:schemeClr val="accent1"/>
                </a:solidFill>
              </a:defRPr>
            </a:lvl8pPr>
            <a:lvl9pPr lvl="8">
              <a:spcBef>
                <a:spcPts val="1600"/>
              </a:spcBef>
              <a:spcAft>
                <a:spcPts val="1600"/>
              </a:spcAft>
              <a:buClr>
                <a:schemeClr val="accent1"/>
              </a:buClr>
              <a:buSzPts val="1500"/>
              <a:buNone/>
              <a:defRPr>
                <a:solidFill>
                  <a:schemeClr val="accent1"/>
                </a:solidFill>
              </a:defRPr>
            </a:lvl9pPr>
          </a:lstStyle>
          <a:p>
            <a:endParaRPr/>
          </a:p>
        </p:txBody>
      </p:sp>
      <p:sp>
        <p:nvSpPr>
          <p:cNvPr id="34" name="Google Shape;34;p7"/>
          <p:cNvSpPr/>
          <p:nvPr/>
        </p:nvSpPr>
        <p:spPr>
          <a:xfrm>
            <a:off x="5997675" y="608200"/>
            <a:ext cx="643200" cy="6432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no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1027175" y="1906650"/>
            <a:ext cx="4041900" cy="144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Font typeface="Patrick Hand"/>
              <a:buNone/>
              <a:defRPr>
                <a:solidFill>
                  <a:schemeClr val="accent1"/>
                </a:solidFill>
              </a:defRPr>
            </a:lvl1pPr>
            <a:lvl2pPr lvl="1"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2pPr>
            <a:lvl3pPr lvl="2"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3pPr>
            <a:lvl4pPr lvl="3"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4pPr>
            <a:lvl5pPr lvl="4"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5pPr>
            <a:lvl6pPr lvl="5"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6pPr>
            <a:lvl7pPr lvl="6"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7pPr>
            <a:lvl8pPr lvl="7"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8pPr>
            <a:lvl9pPr lvl="8"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noFill/>
        <a:effectLst/>
      </p:bgPr>
    </p:bg>
    <p:spTree>
      <p:nvGrpSpPr>
        <p:cNvPr id="1" name="Shape 37"/>
        <p:cNvGrpSpPr/>
        <p:nvPr/>
      </p:nvGrpSpPr>
      <p:grpSpPr>
        <a:xfrm>
          <a:off x="0" y="0"/>
          <a:ext cx="0" cy="0"/>
          <a:chOff x="0" y="0"/>
          <a:chExt cx="0" cy="0"/>
        </a:xfrm>
      </p:grpSpPr>
      <p:sp>
        <p:nvSpPr>
          <p:cNvPr id="38" name="Google Shape;38;p9"/>
          <p:cNvSpPr/>
          <p:nvPr/>
        </p:nvSpPr>
        <p:spPr>
          <a:xfrm>
            <a:off x="1624725" y="2571750"/>
            <a:ext cx="4638300" cy="1647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p:nvPr/>
        </p:nvSpPr>
        <p:spPr>
          <a:xfrm>
            <a:off x="1635775" y="924150"/>
            <a:ext cx="1668600" cy="1647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1073349" y="1210475"/>
            <a:ext cx="2805600" cy="1323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34343"/>
              </a:buClr>
              <a:buSzPts val="2400"/>
              <a:buNone/>
              <a:defRPr sz="6000">
                <a:solidFill>
                  <a:srgbClr val="434343"/>
                </a:solidFill>
                <a:latin typeface="Bebas Neue"/>
                <a:ea typeface="Bebas Neue"/>
                <a:cs typeface="Bebas Neue"/>
                <a:sym typeface="Bebas Neue"/>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a:endParaRPr/>
          </a:p>
        </p:txBody>
      </p:sp>
      <p:sp>
        <p:nvSpPr>
          <p:cNvPr id="41" name="Google Shape;41;p9"/>
          <p:cNvSpPr txBox="1">
            <a:spLocks noGrp="1"/>
          </p:cNvSpPr>
          <p:nvPr>
            <p:ph type="subTitle" idx="1"/>
          </p:nvPr>
        </p:nvSpPr>
        <p:spPr>
          <a:xfrm>
            <a:off x="1938350" y="2846175"/>
            <a:ext cx="3849900" cy="113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42" name="Google Shape;42;p9"/>
          <p:cNvSpPr txBox="1">
            <a:spLocks noGrp="1"/>
          </p:cNvSpPr>
          <p:nvPr>
            <p:ph type="title" idx="2" hasCustomPrompt="1"/>
          </p:nvPr>
        </p:nvSpPr>
        <p:spPr>
          <a:xfrm>
            <a:off x="1889450" y="76705"/>
            <a:ext cx="2680200" cy="23541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accent1"/>
              </a:buClr>
              <a:buSzPts val="20000"/>
              <a:buNone/>
              <a:defRPr sz="15000">
                <a:solidFill>
                  <a:schemeClr val="accent3"/>
                </a:solidFill>
              </a:defRPr>
            </a:lvl1pPr>
            <a:lvl2pPr lvl="1" algn="ctr" rtl="0">
              <a:spcBef>
                <a:spcPts val="0"/>
              </a:spcBef>
              <a:spcAft>
                <a:spcPts val="0"/>
              </a:spcAft>
              <a:buClr>
                <a:schemeClr val="accent1"/>
              </a:buClr>
              <a:buSzPts val="20000"/>
              <a:buNone/>
              <a:defRPr sz="20000">
                <a:solidFill>
                  <a:schemeClr val="accent1"/>
                </a:solidFill>
              </a:defRPr>
            </a:lvl2pPr>
            <a:lvl3pPr lvl="2" algn="ctr" rtl="0">
              <a:spcBef>
                <a:spcPts val="0"/>
              </a:spcBef>
              <a:spcAft>
                <a:spcPts val="0"/>
              </a:spcAft>
              <a:buClr>
                <a:schemeClr val="accent1"/>
              </a:buClr>
              <a:buSzPts val="20000"/>
              <a:buNone/>
              <a:defRPr sz="20000">
                <a:solidFill>
                  <a:schemeClr val="accent1"/>
                </a:solidFill>
              </a:defRPr>
            </a:lvl3pPr>
            <a:lvl4pPr lvl="3" algn="ctr" rtl="0">
              <a:spcBef>
                <a:spcPts val="0"/>
              </a:spcBef>
              <a:spcAft>
                <a:spcPts val="0"/>
              </a:spcAft>
              <a:buClr>
                <a:schemeClr val="accent1"/>
              </a:buClr>
              <a:buSzPts val="20000"/>
              <a:buNone/>
              <a:defRPr sz="20000">
                <a:solidFill>
                  <a:schemeClr val="accent1"/>
                </a:solidFill>
              </a:defRPr>
            </a:lvl4pPr>
            <a:lvl5pPr lvl="4" algn="ctr" rtl="0">
              <a:spcBef>
                <a:spcPts val="0"/>
              </a:spcBef>
              <a:spcAft>
                <a:spcPts val="0"/>
              </a:spcAft>
              <a:buClr>
                <a:schemeClr val="accent1"/>
              </a:buClr>
              <a:buSzPts val="20000"/>
              <a:buNone/>
              <a:defRPr sz="20000">
                <a:solidFill>
                  <a:schemeClr val="accent1"/>
                </a:solidFill>
              </a:defRPr>
            </a:lvl5pPr>
            <a:lvl6pPr lvl="5" algn="ctr" rtl="0">
              <a:spcBef>
                <a:spcPts val="0"/>
              </a:spcBef>
              <a:spcAft>
                <a:spcPts val="0"/>
              </a:spcAft>
              <a:buClr>
                <a:schemeClr val="accent1"/>
              </a:buClr>
              <a:buSzPts val="20000"/>
              <a:buNone/>
              <a:defRPr sz="20000">
                <a:solidFill>
                  <a:schemeClr val="accent1"/>
                </a:solidFill>
              </a:defRPr>
            </a:lvl6pPr>
            <a:lvl7pPr lvl="6" algn="ctr" rtl="0">
              <a:spcBef>
                <a:spcPts val="0"/>
              </a:spcBef>
              <a:spcAft>
                <a:spcPts val="0"/>
              </a:spcAft>
              <a:buClr>
                <a:schemeClr val="accent1"/>
              </a:buClr>
              <a:buSzPts val="20000"/>
              <a:buNone/>
              <a:defRPr sz="20000">
                <a:solidFill>
                  <a:schemeClr val="accent1"/>
                </a:solidFill>
              </a:defRPr>
            </a:lvl7pPr>
            <a:lvl8pPr lvl="7" algn="ctr" rtl="0">
              <a:spcBef>
                <a:spcPts val="0"/>
              </a:spcBef>
              <a:spcAft>
                <a:spcPts val="0"/>
              </a:spcAft>
              <a:buClr>
                <a:schemeClr val="accent1"/>
              </a:buClr>
              <a:buSzPts val="20000"/>
              <a:buNone/>
              <a:defRPr sz="20000">
                <a:solidFill>
                  <a:schemeClr val="accent1"/>
                </a:solidFill>
              </a:defRPr>
            </a:lvl8pPr>
            <a:lvl9pPr lvl="8" algn="ctr" rtl="0">
              <a:spcBef>
                <a:spcPts val="0"/>
              </a:spcBef>
              <a:spcAft>
                <a:spcPts val="0"/>
              </a:spcAft>
              <a:buClr>
                <a:schemeClr val="accent1"/>
              </a:buClr>
              <a:buSzPts val="20000"/>
              <a:buNone/>
              <a:defRPr sz="20000">
                <a:solidFill>
                  <a:schemeClr val="accen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43"/>
        <p:cNvGrpSpPr/>
        <p:nvPr/>
      </p:nvGrpSpPr>
      <p:grpSpPr>
        <a:xfrm>
          <a:off x="0" y="0"/>
          <a:ext cx="0" cy="0"/>
          <a:chOff x="0" y="0"/>
          <a:chExt cx="0" cy="0"/>
        </a:xfrm>
      </p:grpSpPr>
      <p:sp>
        <p:nvSpPr>
          <p:cNvPr id="44" name="Google Shape;44;p10"/>
          <p:cNvSpPr/>
          <p:nvPr/>
        </p:nvSpPr>
        <p:spPr>
          <a:xfrm rot="-5400000">
            <a:off x="-383250" y="379275"/>
            <a:ext cx="1947000" cy="118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 name="Google Shape;45;p10"/>
          <p:cNvSpPr/>
          <p:nvPr/>
        </p:nvSpPr>
        <p:spPr>
          <a:xfrm>
            <a:off x="985750" y="1763900"/>
            <a:ext cx="410100" cy="410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0"/>
          <p:cNvSpPr txBox="1">
            <a:spLocks noGrp="1"/>
          </p:cNvSpPr>
          <p:nvPr>
            <p:ph type="title"/>
          </p:nvPr>
        </p:nvSpPr>
        <p:spPr>
          <a:xfrm>
            <a:off x="633650" y="316423"/>
            <a:ext cx="2071500" cy="1099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1pPr>
            <a:lvl2pPr lvl="1">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2pPr>
            <a:lvl3pPr lvl="2">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3pPr>
            <a:lvl4pPr lvl="3">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4pPr>
            <a:lvl5pPr lvl="4">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5pPr>
            <a:lvl6pPr lvl="5">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6pPr>
            <a:lvl7pPr lvl="6">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7pPr>
            <a:lvl8pPr lvl="7">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8pPr>
            <a:lvl9pPr lvl="8">
              <a:spcBef>
                <a:spcPts val="0"/>
              </a:spcBef>
              <a:spcAft>
                <a:spcPts val="0"/>
              </a:spcAft>
              <a:buClr>
                <a:srgbClr val="434343"/>
              </a:buClr>
              <a:buSzPts val="4000"/>
              <a:buFont typeface="Bebas Neue"/>
              <a:buNone/>
              <a:defRPr sz="4000">
                <a:solidFill>
                  <a:srgbClr val="434343"/>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1pPr>
            <a:lvl2pPr marL="914400" lvl="1" indent="-32385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2pPr>
            <a:lvl3pPr marL="1371600" lvl="2" indent="-32385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3pPr>
            <a:lvl4pPr marL="1828800" lvl="3" indent="-32385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4pPr>
            <a:lvl5pPr marL="2286000" lvl="4" indent="-32385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5pPr>
            <a:lvl6pPr marL="2743200" lvl="5" indent="-32385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6pPr>
            <a:lvl7pPr marL="3200400" lvl="6" indent="-32385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7pPr>
            <a:lvl8pPr marL="3657600" lvl="7" indent="-323850">
              <a:lnSpc>
                <a:spcPct val="115000"/>
              </a:lnSpc>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8pPr>
            <a:lvl9pPr marL="4114800" lvl="8" indent="-323850">
              <a:lnSpc>
                <a:spcPct val="115000"/>
              </a:lnSpc>
              <a:spcBef>
                <a:spcPts val="1600"/>
              </a:spcBef>
              <a:spcAft>
                <a:spcPts val="1600"/>
              </a:spcAft>
              <a:buClr>
                <a:srgbClr val="434343"/>
              </a:buClr>
              <a:buSzPts val="1500"/>
              <a:buFont typeface="Montserrat"/>
              <a:buChar char="■"/>
              <a:defRPr sz="1500">
                <a:solidFill>
                  <a:srgbClr val="434343"/>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5">
          <p15:clr>
            <a:srgbClr val="EA4335"/>
          </p15:clr>
        </p15:guide>
        <p15:guide id="2" pos="5305">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22.png"/><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8" Type="http://schemas.openxmlformats.org/officeDocument/2006/relationships/hyperlink" Target="https://www.riaa.com/record-companies-bring-landmark-cases-for-responsible-ai-againstsuno-and-udio-in-boston-and-new-york-federal-courts-respectively/" TargetMode="External"/><Relationship Id="rId3" Type="http://schemas.openxmlformats.org/officeDocument/2006/relationships/hyperlink" Target="https://www.interaction-design.org/literature/topics/ai-generated-art?srsltid=AfmBOooDroXhEbOOVNwZRN9TXVtXbwFxidVEpH7e9dViBHAmmSQRe1Xf" TargetMode="External"/><Relationship Id="rId7" Type="http://schemas.openxmlformats.org/officeDocument/2006/relationships/hyperlink" Target="https://www.cbsnews.com/sanfrancisco/news/ai-visual-artists-fight-back-repurposing-work-sf-federal-cour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cee.illinois.edu/news/AIs-Challenging-Waters" TargetMode="External"/><Relationship Id="rId5" Type="http://schemas.openxmlformats.org/officeDocument/2006/relationships/hyperlink" Target="https://libguides.ecu.edu/c.php?g=1395131&amp;p=10318505" TargetMode="External"/><Relationship Id="rId10" Type="http://schemas.openxmlformats.org/officeDocument/2006/relationships/image" Target="../media/image23.gif"/><Relationship Id="rId4" Type="http://schemas.openxmlformats.org/officeDocument/2006/relationships/hyperlink" Target="https://www.ign.com/articles/pokmon-disqualifies-trading-card-art-contest-participants-amid-ai-allegations" TargetMode="External"/><Relationship Id="rId9" Type="http://schemas.openxmlformats.org/officeDocument/2006/relationships/hyperlink" Target="https://www.npr.org/2023/11/03/1210208164/new-tools-help-artists-fight-ai-by-directly-disrupting-the-system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gif"/><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3"/>
          <p:cNvPicPr preferRelativeResize="0"/>
          <p:nvPr/>
        </p:nvPicPr>
        <p:blipFill rotWithShape="1">
          <a:blip r:embed="rId3">
            <a:alphaModFix/>
          </a:blip>
          <a:srcRect t="13693" b="6834"/>
          <a:stretch/>
        </p:blipFill>
        <p:spPr>
          <a:xfrm>
            <a:off x="3726037" y="523537"/>
            <a:ext cx="3866011" cy="4096426"/>
          </a:xfrm>
          <a:prstGeom prst="rect">
            <a:avLst/>
          </a:prstGeom>
          <a:noFill/>
          <a:ln>
            <a:noFill/>
          </a:ln>
        </p:spPr>
      </p:pic>
      <p:sp>
        <p:nvSpPr>
          <p:cNvPr id="241" name="Google Shape;241;p33"/>
          <p:cNvSpPr/>
          <p:nvPr/>
        </p:nvSpPr>
        <p:spPr>
          <a:xfrm>
            <a:off x="2073200" y="1429825"/>
            <a:ext cx="2045100" cy="20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3"/>
          <p:cNvSpPr txBox="1">
            <a:spLocks noGrp="1"/>
          </p:cNvSpPr>
          <p:nvPr>
            <p:ph type="subTitle" idx="1"/>
          </p:nvPr>
        </p:nvSpPr>
        <p:spPr>
          <a:xfrm>
            <a:off x="2031050" y="2521600"/>
            <a:ext cx="21294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Zurel Aviles</a:t>
            </a:r>
            <a:endParaRPr/>
          </a:p>
        </p:txBody>
      </p:sp>
      <p:sp>
        <p:nvSpPr>
          <p:cNvPr id="243" name="Google Shape;243;p33"/>
          <p:cNvSpPr txBox="1">
            <a:spLocks noGrp="1"/>
          </p:cNvSpPr>
          <p:nvPr>
            <p:ph type="ctrTitle"/>
          </p:nvPr>
        </p:nvSpPr>
        <p:spPr>
          <a:xfrm>
            <a:off x="2188025" y="754900"/>
            <a:ext cx="2875200" cy="176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AI Art</a:t>
            </a:r>
            <a:endParaRPr/>
          </a:p>
        </p:txBody>
      </p:sp>
      <p:sp>
        <p:nvSpPr>
          <p:cNvPr id="244" name="Google Shape;244;p33"/>
          <p:cNvSpPr/>
          <p:nvPr/>
        </p:nvSpPr>
        <p:spPr>
          <a:xfrm>
            <a:off x="3571852" y="3023049"/>
            <a:ext cx="1251300" cy="12513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33"/>
          <p:cNvPicPr preferRelativeResize="0"/>
          <p:nvPr/>
        </p:nvPicPr>
        <p:blipFill>
          <a:blip r:embed="rId4">
            <a:alphaModFix/>
          </a:blip>
          <a:stretch>
            <a:fillRect/>
          </a:stretch>
        </p:blipFill>
        <p:spPr>
          <a:xfrm>
            <a:off x="103500" y="3422752"/>
            <a:ext cx="1927550" cy="16422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2"/>
          <p:cNvSpPr txBox="1">
            <a:spLocks noGrp="1"/>
          </p:cNvSpPr>
          <p:nvPr>
            <p:ph type="title"/>
          </p:nvPr>
        </p:nvSpPr>
        <p:spPr>
          <a:xfrm>
            <a:off x="619391" y="315111"/>
            <a:ext cx="76992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lAWSUITS</a:t>
            </a:r>
            <a:endParaRPr/>
          </a:p>
        </p:txBody>
      </p:sp>
      <p:sp>
        <p:nvSpPr>
          <p:cNvPr id="329" name="Google Shape;329;p42"/>
          <p:cNvSpPr txBox="1">
            <a:spLocks noGrp="1"/>
          </p:cNvSpPr>
          <p:nvPr>
            <p:ph type="subTitle" idx="1"/>
          </p:nvPr>
        </p:nvSpPr>
        <p:spPr>
          <a:xfrm>
            <a:off x="625125" y="1089728"/>
            <a:ext cx="7802100" cy="38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Despite the continuous disrespect towards full-time artists by AI companies, its been shown in recent years and even months, that when it comes to someone's livelihood their not going to back down without a fight. This much is shown through the actions of creatives like:</a:t>
            </a:r>
            <a:endParaRPr sz="1400"/>
          </a:p>
          <a:p>
            <a:pPr marL="457200" lvl="0" indent="-317500" algn="l" rtl="0">
              <a:spcBef>
                <a:spcPts val="1600"/>
              </a:spcBef>
              <a:spcAft>
                <a:spcPts val="0"/>
              </a:spcAft>
              <a:buSzPts val="1400"/>
              <a:buChar char="●"/>
            </a:pPr>
            <a:r>
              <a:rPr lang="en" sz="1400"/>
              <a:t>Sarah Anderson, Kelly McKernan, and Karla Ortiz, who all sued Stability AI, DeviantArt, and Midjourney for violating the rights of millions of artists’ by illegally storing their works and then producing fakes that overshadowed the originals. Though two of the businesses had nothing to say, in court Stability AI denied any copyright infringement was going on.</a:t>
            </a:r>
            <a:endParaRPr sz="1400"/>
          </a:p>
          <a:p>
            <a:pPr marL="0" lvl="0" indent="0" algn="l" rtl="0">
              <a:spcBef>
                <a:spcPts val="1600"/>
              </a:spcBef>
              <a:spcAft>
                <a:spcPts val="0"/>
              </a:spcAft>
              <a:buNone/>
            </a:pPr>
            <a:endParaRPr sz="1400"/>
          </a:p>
          <a:p>
            <a:pPr marL="457200" lvl="0" indent="-317500" algn="l" rtl="0">
              <a:spcBef>
                <a:spcPts val="1600"/>
              </a:spcBef>
              <a:spcAft>
                <a:spcPts val="0"/>
              </a:spcAft>
              <a:buSzPts val="1400"/>
              <a:buChar char="●"/>
            </a:pPr>
            <a:r>
              <a:rPr lang="en" sz="1400"/>
              <a:t>The Recording Industry Association of America who sued both Suno and Udio, multi-million dollar companies, for mass infringement of copyrighted sound recordings. The plaintiffs behind the association include UMG, Sony Music Entertainment, and Warner Records, labels that represent major artists, such as Kendrick Lamar, Taylor Swift, SZA, and Bruno Mars. </a:t>
            </a:r>
            <a:endParaRPr sz="1400"/>
          </a:p>
          <a:p>
            <a:pPr marL="0" lvl="0" indent="0" algn="l" rtl="0">
              <a:spcBef>
                <a:spcPts val="1600"/>
              </a:spcBef>
              <a:spcAft>
                <a:spcPts val="1600"/>
              </a:spcAft>
              <a:buNone/>
            </a:pPr>
            <a:endParaRPr sz="1400"/>
          </a:p>
        </p:txBody>
      </p:sp>
      <p:pic>
        <p:nvPicPr>
          <p:cNvPr id="330" name="Google Shape;330;p42"/>
          <p:cNvPicPr preferRelativeResize="0"/>
          <p:nvPr/>
        </p:nvPicPr>
        <p:blipFill>
          <a:blip r:embed="rId3">
            <a:alphaModFix/>
          </a:blip>
          <a:stretch>
            <a:fillRect/>
          </a:stretch>
        </p:blipFill>
        <p:spPr>
          <a:xfrm>
            <a:off x="2448082" y="77100"/>
            <a:ext cx="892225" cy="1115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3"/>
          <p:cNvSpPr txBox="1">
            <a:spLocks noGrp="1"/>
          </p:cNvSpPr>
          <p:nvPr>
            <p:ph type="title"/>
          </p:nvPr>
        </p:nvSpPr>
        <p:spPr>
          <a:xfrm>
            <a:off x="619391" y="315111"/>
            <a:ext cx="76992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a:t>
            </a:r>
            <a:endParaRPr/>
          </a:p>
        </p:txBody>
      </p:sp>
      <p:sp>
        <p:nvSpPr>
          <p:cNvPr id="336" name="Google Shape;336;p43"/>
          <p:cNvSpPr txBox="1">
            <a:spLocks noGrp="1"/>
          </p:cNvSpPr>
          <p:nvPr>
            <p:ph type="subTitle" idx="1"/>
          </p:nvPr>
        </p:nvSpPr>
        <p:spPr>
          <a:xfrm>
            <a:off x="625125" y="1089728"/>
            <a:ext cx="7802100" cy="40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However, for artists who either don’t have the money to file a case or don’t have a big enough following, there are other ways to disrupt the algorithm and ensure your art isn’t victim to the grubby little hands of AI. Such as, </a:t>
            </a:r>
            <a:endParaRPr sz="1400"/>
          </a:p>
          <a:p>
            <a:pPr marL="457200" lvl="0" indent="-317500" algn="l" rtl="0">
              <a:spcBef>
                <a:spcPts val="1600"/>
              </a:spcBef>
              <a:spcAft>
                <a:spcPts val="0"/>
              </a:spcAft>
              <a:buSzPts val="1400"/>
              <a:buChar char="●"/>
            </a:pPr>
            <a:r>
              <a:rPr lang="en" sz="1400"/>
              <a:t>Nightshade, developed by Professor Ben Zhao and his team at the University of Chicago, is a tool that turns any image into unsuitable learning material for AI by mismatching the image and text. </a:t>
            </a:r>
            <a:endParaRPr sz="1400"/>
          </a:p>
          <a:p>
            <a:pPr marL="457200" lvl="0" indent="0" algn="l" rtl="0">
              <a:spcBef>
                <a:spcPts val="1600"/>
              </a:spcBef>
              <a:spcAft>
                <a:spcPts val="0"/>
              </a:spcAft>
              <a:buNone/>
            </a:pPr>
            <a:endParaRPr sz="1400"/>
          </a:p>
          <a:p>
            <a:pPr marL="457200" lvl="0" indent="-317500" algn="l" rtl="0">
              <a:spcBef>
                <a:spcPts val="1600"/>
              </a:spcBef>
              <a:spcAft>
                <a:spcPts val="0"/>
              </a:spcAft>
              <a:buSzPts val="1400"/>
              <a:buChar char="●"/>
            </a:pPr>
            <a:r>
              <a:rPr lang="en" sz="1400"/>
              <a:t>Glaze, which slightly alters the pixels within an artwork to the point where it’s hard for AI to mimic the specific art style used</a:t>
            </a:r>
            <a:endParaRPr sz="1400"/>
          </a:p>
          <a:p>
            <a:pPr marL="0" lvl="0" indent="0" algn="l" rtl="0">
              <a:spcBef>
                <a:spcPts val="1600"/>
              </a:spcBef>
              <a:spcAft>
                <a:spcPts val="0"/>
              </a:spcAft>
              <a:buNone/>
            </a:pPr>
            <a:endParaRPr sz="1400"/>
          </a:p>
          <a:p>
            <a:pPr marL="457200" lvl="0" indent="-317500" algn="l" rtl="0">
              <a:spcBef>
                <a:spcPts val="1600"/>
              </a:spcBef>
              <a:spcAft>
                <a:spcPts val="0"/>
              </a:spcAft>
              <a:buSzPts val="1400"/>
              <a:buChar char="●"/>
            </a:pPr>
            <a:r>
              <a:rPr lang="en" sz="1400"/>
              <a:t>Kudurru, created by Spawning.ai, tracks the IP addresses of automated bots and blocks their attempts to scrape your data. It can even send back a virtual middle finger, or an unwanted “Rickroll”</a:t>
            </a:r>
            <a:endParaRPr sz="1400"/>
          </a:p>
          <a:p>
            <a:pPr marL="457200" lvl="0" indent="0" algn="l" rtl="0">
              <a:spcBef>
                <a:spcPts val="1600"/>
              </a:spcBef>
              <a:spcAft>
                <a:spcPts val="0"/>
              </a:spcAft>
              <a:buNone/>
            </a:pPr>
            <a:endParaRPr sz="1400"/>
          </a:p>
          <a:p>
            <a:pPr marL="0" lvl="0" indent="0" algn="l" rtl="0">
              <a:lnSpc>
                <a:spcPct val="50000"/>
              </a:lnSpc>
              <a:spcBef>
                <a:spcPts val="1600"/>
              </a:spcBef>
              <a:spcAft>
                <a:spcPts val="0"/>
              </a:spcAft>
              <a:buClr>
                <a:schemeClr val="dk1"/>
              </a:buClr>
              <a:buSzPts val="1100"/>
              <a:buFont typeface="Arial"/>
              <a:buNone/>
            </a:pPr>
            <a:endParaRPr b="1"/>
          </a:p>
        </p:txBody>
      </p:sp>
      <p:pic>
        <p:nvPicPr>
          <p:cNvPr id="337" name="Google Shape;337;p43"/>
          <p:cNvPicPr preferRelativeResize="0"/>
          <p:nvPr/>
        </p:nvPicPr>
        <p:blipFill>
          <a:blip r:embed="rId3">
            <a:alphaModFix/>
          </a:blip>
          <a:stretch>
            <a:fillRect/>
          </a:stretch>
        </p:blipFill>
        <p:spPr>
          <a:xfrm>
            <a:off x="8256750" y="3951100"/>
            <a:ext cx="887250" cy="1192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44" title="IMG_2409.png"/>
          <p:cNvPicPr preferRelativeResize="0"/>
          <p:nvPr/>
        </p:nvPicPr>
        <p:blipFill rotWithShape="1">
          <a:blip r:embed="rId3">
            <a:alphaModFix/>
          </a:blip>
          <a:srcRect l="2018"/>
          <a:stretch/>
        </p:blipFill>
        <p:spPr>
          <a:xfrm>
            <a:off x="1096025" y="3741350"/>
            <a:ext cx="6461350" cy="867225"/>
          </a:xfrm>
          <a:prstGeom prst="rect">
            <a:avLst/>
          </a:prstGeom>
          <a:noFill/>
          <a:ln>
            <a:noFill/>
          </a:ln>
        </p:spPr>
      </p:pic>
      <p:pic>
        <p:nvPicPr>
          <p:cNvPr id="343" name="Google Shape;343;p44"/>
          <p:cNvPicPr preferRelativeResize="0"/>
          <p:nvPr/>
        </p:nvPicPr>
        <p:blipFill>
          <a:blip r:embed="rId4">
            <a:alphaModFix/>
          </a:blip>
          <a:stretch>
            <a:fillRect/>
          </a:stretch>
        </p:blipFill>
        <p:spPr>
          <a:xfrm>
            <a:off x="2494066" y="0"/>
            <a:ext cx="4155859" cy="2891785"/>
          </a:xfrm>
          <a:prstGeom prst="rect">
            <a:avLst/>
          </a:prstGeom>
          <a:noFill/>
          <a:ln>
            <a:noFill/>
          </a:ln>
        </p:spPr>
      </p:pic>
      <p:pic>
        <p:nvPicPr>
          <p:cNvPr id="344" name="Google Shape;344;p44" title="IMG_2410.png"/>
          <p:cNvPicPr preferRelativeResize="0"/>
          <p:nvPr/>
        </p:nvPicPr>
        <p:blipFill>
          <a:blip r:embed="rId5">
            <a:alphaModFix/>
          </a:blip>
          <a:stretch>
            <a:fillRect/>
          </a:stretch>
        </p:blipFill>
        <p:spPr>
          <a:xfrm>
            <a:off x="4062525" y="3022200"/>
            <a:ext cx="1018960" cy="588725"/>
          </a:xfrm>
          <a:prstGeom prst="rect">
            <a:avLst/>
          </a:prstGeom>
          <a:noFill/>
          <a:ln>
            <a:noFill/>
          </a:ln>
        </p:spPr>
      </p:pic>
      <p:sp>
        <p:nvSpPr>
          <p:cNvPr id="345" name="Google Shape;345;p44"/>
          <p:cNvSpPr txBox="1"/>
          <p:nvPr/>
        </p:nvSpPr>
        <p:spPr>
          <a:xfrm>
            <a:off x="3272350" y="3610925"/>
            <a:ext cx="2766300" cy="69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i="1">
                <a:solidFill>
                  <a:srgbClr val="434343"/>
                </a:solidFill>
                <a:latin typeface="Montserrat"/>
                <a:ea typeface="Montserrat"/>
                <a:cs typeface="Montserrat"/>
                <a:sym typeface="Montserrat"/>
              </a:rPr>
              <a:t>nolifelad on Instagram</a:t>
            </a:r>
            <a:endParaRPr sz="1500" b="1" i="1">
              <a:solidFill>
                <a:srgbClr val="434343"/>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619391" y="315111"/>
            <a:ext cx="76992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51" name="Google Shape;351;p45"/>
          <p:cNvSpPr txBox="1">
            <a:spLocks noGrp="1"/>
          </p:cNvSpPr>
          <p:nvPr>
            <p:ph type="subTitle" idx="1"/>
          </p:nvPr>
        </p:nvSpPr>
        <p:spPr>
          <a:xfrm>
            <a:off x="670950" y="3819036"/>
            <a:ext cx="7802100" cy="6903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a:p>
          <a:p>
            <a:pPr marL="0" lvl="0" indent="0" algn="l" rtl="0">
              <a:lnSpc>
                <a:spcPct val="50000"/>
              </a:lnSpc>
              <a:spcBef>
                <a:spcPts val="1600"/>
              </a:spcBef>
              <a:spcAft>
                <a:spcPts val="0"/>
              </a:spcAft>
              <a:buClr>
                <a:schemeClr val="dk1"/>
              </a:buClr>
              <a:buSzPts val="1100"/>
              <a:buFont typeface="Arial"/>
              <a:buNone/>
            </a:pPr>
            <a:endParaRPr b="1"/>
          </a:p>
        </p:txBody>
      </p:sp>
      <p:sp>
        <p:nvSpPr>
          <p:cNvPr id="352" name="Google Shape;352;p45"/>
          <p:cNvSpPr txBox="1"/>
          <p:nvPr/>
        </p:nvSpPr>
        <p:spPr>
          <a:xfrm>
            <a:off x="1179525" y="814200"/>
            <a:ext cx="6012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rgbClr val="434343"/>
              </a:solidFill>
              <a:latin typeface="Montserrat"/>
              <a:ea typeface="Montserrat"/>
              <a:cs typeface="Montserrat"/>
              <a:sym typeface="Montserrat"/>
            </a:endParaRPr>
          </a:p>
        </p:txBody>
      </p:sp>
      <p:sp>
        <p:nvSpPr>
          <p:cNvPr id="353" name="Google Shape;353;p45"/>
          <p:cNvSpPr txBox="1"/>
          <p:nvPr/>
        </p:nvSpPr>
        <p:spPr>
          <a:xfrm>
            <a:off x="605425" y="1158650"/>
            <a:ext cx="8121000" cy="39846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rgbClr val="434343"/>
              </a:buClr>
              <a:buSzPts val="1300"/>
              <a:buFont typeface="Montserrat"/>
              <a:buChar char="●"/>
            </a:pPr>
            <a:r>
              <a:rPr lang="en" sz="1300" u="sng">
                <a:solidFill>
                  <a:schemeClr val="hlink"/>
                </a:solidFill>
                <a:latin typeface="Montserrat"/>
                <a:ea typeface="Montserrat"/>
                <a:cs typeface="Montserrat"/>
                <a:sym typeface="Montserrat"/>
                <a:hlinkClick r:id="rId3"/>
              </a:rPr>
              <a:t>https://www.interaction-design.org/literature/topics/ai-generated-art?srsltid=AfmBOooDroXhEbOOVNwZRN9TXVtXbwFxidVEpH7e9dViBHAmmSQRe1Xf</a:t>
            </a:r>
            <a:endParaRPr sz="1300">
              <a:solidFill>
                <a:srgbClr val="434343"/>
              </a:solidFill>
              <a:latin typeface="Montserrat"/>
              <a:ea typeface="Montserrat"/>
              <a:cs typeface="Montserrat"/>
              <a:sym typeface="Montserrat"/>
            </a:endParaRPr>
          </a:p>
          <a:p>
            <a:pPr marL="0" lvl="0" indent="0" algn="l" rtl="0">
              <a:spcBef>
                <a:spcPts val="0"/>
              </a:spcBef>
              <a:spcAft>
                <a:spcPts val="0"/>
              </a:spcAft>
              <a:buNone/>
            </a:pPr>
            <a:endParaRPr sz="1300">
              <a:solidFill>
                <a:srgbClr val="434343"/>
              </a:solidFill>
              <a:latin typeface="Montserrat"/>
              <a:ea typeface="Montserrat"/>
              <a:cs typeface="Montserrat"/>
              <a:sym typeface="Montserrat"/>
            </a:endParaRPr>
          </a:p>
          <a:p>
            <a:pPr marL="457200" lvl="0" indent="-311150" algn="l" rtl="0">
              <a:spcBef>
                <a:spcPts val="0"/>
              </a:spcBef>
              <a:spcAft>
                <a:spcPts val="0"/>
              </a:spcAft>
              <a:buClr>
                <a:srgbClr val="434343"/>
              </a:buClr>
              <a:buSzPts val="1300"/>
              <a:buFont typeface="Montserrat"/>
              <a:buChar char="●"/>
            </a:pPr>
            <a:r>
              <a:rPr lang="en" sz="1300" u="sng">
                <a:solidFill>
                  <a:schemeClr val="hlink"/>
                </a:solidFill>
                <a:latin typeface="Montserrat"/>
                <a:ea typeface="Montserrat"/>
                <a:cs typeface="Montserrat"/>
                <a:sym typeface="Montserrat"/>
                <a:hlinkClick r:id="rId4"/>
              </a:rPr>
              <a:t>https://www.ign.com/articles/pokmon-disqualifies-trading-card-art-contest-participants-amid-ai-allegations</a:t>
            </a:r>
            <a:endParaRPr sz="1300">
              <a:solidFill>
                <a:srgbClr val="434343"/>
              </a:solidFill>
              <a:latin typeface="Montserrat"/>
              <a:ea typeface="Montserrat"/>
              <a:cs typeface="Montserrat"/>
              <a:sym typeface="Montserrat"/>
            </a:endParaRPr>
          </a:p>
          <a:p>
            <a:pPr marL="0" lvl="0" indent="0" algn="l" rtl="0">
              <a:spcBef>
                <a:spcPts val="0"/>
              </a:spcBef>
              <a:spcAft>
                <a:spcPts val="0"/>
              </a:spcAft>
              <a:buNone/>
            </a:pPr>
            <a:endParaRPr sz="1300">
              <a:solidFill>
                <a:srgbClr val="434343"/>
              </a:solidFill>
              <a:latin typeface="Montserrat"/>
              <a:ea typeface="Montserrat"/>
              <a:cs typeface="Montserrat"/>
              <a:sym typeface="Montserrat"/>
            </a:endParaRPr>
          </a:p>
          <a:p>
            <a:pPr marL="457200" lvl="0" indent="-311150" algn="l" rtl="0">
              <a:spcBef>
                <a:spcPts val="0"/>
              </a:spcBef>
              <a:spcAft>
                <a:spcPts val="0"/>
              </a:spcAft>
              <a:buClr>
                <a:srgbClr val="434343"/>
              </a:buClr>
              <a:buSzPts val="1300"/>
              <a:buFont typeface="Montserrat"/>
              <a:buChar char="●"/>
            </a:pPr>
            <a:r>
              <a:rPr lang="en" sz="1300" u="sng">
                <a:solidFill>
                  <a:schemeClr val="hlink"/>
                </a:solidFill>
                <a:latin typeface="Montserrat"/>
                <a:ea typeface="Montserrat"/>
                <a:cs typeface="Montserrat"/>
                <a:sym typeface="Montserrat"/>
                <a:hlinkClick r:id="rId5"/>
              </a:rPr>
              <a:t>https://libguides.ecu.edu/c.php?g=1395131&amp;p=10318505</a:t>
            </a:r>
            <a:endParaRPr sz="1300">
              <a:solidFill>
                <a:srgbClr val="434343"/>
              </a:solidFill>
              <a:latin typeface="Montserrat"/>
              <a:ea typeface="Montserrat"/>
              <a:cs typeface="Montserrat"/>
              <a:sym typeface="Montserrat"/>
            </a:endParaRPr>
          </a:p>
          <a:p>
            <a:pPr marL="0" lvl="0" indent="0" algn="l" rtl="0">
              <a:spcBef>
                <a:spcPts val="0"/>
              </a:spcBef>
              <a:spcAft>
                <a:spcPts val="0"/>
              </a:spcAft>
              <a:buNone/>
            </a:pPr>
            <a:endParaRPr sz="1300">
              <a:solidFill>
                <a:srgbClr val="434343"/>
              </a:solidFill>
              <a:latin typeface="Montserrat"/>
              <a:ea typeface="Montserrat"/>
              <a:cs typeface="Montserrat"/>
              <a:sym typeface="Montserrat"/>
            </a:endParaRPr>
          </a:p>
          <a:p>
            <a:pPr marL="457200" lvl="0" indent="-311150" algn="l" rtl="0">
              <a:spcBef>
                <a:spcPts val="0"/>
              </a:spcBef>
              <a:spcAft>
                <a:spcPts val="0"/>
              </a:spcAft>
              <a:buClr>
                <a:srgbClr val="434343"/>
              </a:buClr>
              <a:buSzPts val="1300"/>
              <a:buFont typeface="Montserrat"/>
              <a:buChar char="●"/>
            </a:pPr>
            <a:r>
              <a:rPr lang="en" sz="1300" u="sng">
                <a:solidFill>
                  <a:schemeClr val="hlink"/>
                </a:solidFill>
                <a:latin typeface="Montserrat"/>
                <a:ea typeface="Montserrat"/>
                <a:cs typeface="Montserrat"/>
                <a:sym typeface="Montserrat"/>
                <a:hlinkClick r:id="rId6"/>
              </a:rPr>
              <a:t>https://cee.illinois.edu/news/AIs-Challenging-Waters</a:t>
            </a:r>
            <a:endParaRPr sz="1300">
              <a:solidFill>
                <a:srgbClr val="434343"/>
              </a:solidFill>
              <a:latin typeface="Montserrat"/>
              <a:ea typeface="Montserrat"/>
              <a:cs typeface="Montserrat"/>
              <a:sym typeface="Montserrat"/>
            </a:endParaRPr>
          </a:p>
          <a:p>
            <a:pPr marL="0" lvl="0" indent="0" algn="l" rtl="0">
              <a:spcBef>
                <a:spcPts val="0"/>
              </a:spcBef>
              <a:spcAft>
                <a:spcPts val="0"/>
              </a:spcAft>
              <a:buNone/>
            </a:pPr>
            <a:endParaRPr sz="1300">
              <a:solidFill>
                <a:srgbClr val="434343"/>
              </a:solidFill>
              <a:latin typeface="Montserrat"/>
              <a:ea typeface="Montserrat"/>
              <a:cs typeface="Montserrat"/>
              <a:sym typeface="Montserrat"/>
            </a:endParaRPr>
          </a:p>
          <a:p>
            <a:pPr marL="457200" lvl="0" indent="-311150" algn="l" rtl="0">
              <a:spcBef>
                <a:spcPts val="0"/>
              </a:spcBef>
              <a:spcAft>
                <a:spcPts val="0"/>
              </a:spcAft>
              <a:buClr>
                <a:srgbClr val="434343"/>
              </a:buClr>
              <a:buSzPts val="1300"/>
              <a:buFont typeface="Montserrat"/>
              <a:buChar char="●"/>
            </a:pPr>
            <a:r>
              <a:rPr lang="en" sz="1300" u="sng">
                <a:solidFill>
                  <a:schemeClr val="hlink"/>
                </a:solidFill>
                <a:hlinkClick r:id="rId7"/>
              </a:rPr>
              <a:t>https://www.cbsnews.com/sanfrancisco/news/ai-visual-artists-fight-back-repurposing-work-sf-federal-court/</a:t>
            </a:r>
            <a:endParaRPr sz="1300">
              <a:solidFill>
                <a:srgbClr val="434343"/>
              </a:solidFill>
              <a:latin typeface="Montserrat"/>
              <a:ea typeface="Montserrat"/>
              <a:cs typeface="Montserrat"/>
              <a:sym typeface="Montserrat"/>
            </a:endParaRPr>
          </a:p>
          <a:p>
            <a:pPr marL="0" lvl="0" indent="0" algn="l" rtl="0">
              <a:spcBef>
                <a:spcPts val="0"/>
              </a:spcBef>
              <a:spcAft>
                <a:spcPts val="0"/>
              </a:spcAft>
              <a:buNone/>
            </a:pPr>
            <a:endParaRPr sz="1300">
              <a:solidFill>
                <a:srgbClr val="434343"/>
              </a:solidFill>
              <a:latin typeface="Montserrat"/>
              <a:ea typeface="Montserrat"/>
              <a:cs typeface="Montserrat"/>
              <a:sym typeface="Montserrat"/>
            </a:endParaRPr>
          </a:p>
          <a:p>
            <a:pPr marL="457200" lvl="0" indent="-311150" algn="l" rtl="0">
              <a:spcBef>
                <a:spcPts val="0"/>
              </a:spcBef>
              <a:spcAft>
                <a:spcPts val="0"/>
              </a:spcAft>
              <a:buClr>
                <a:srgbClr val="434343"/>
              </a:buClr>
              <a:buSzPts val="1300"/>
              <a:buFont typeface="Montserrat"/>
              <a:buChar char="●"/>
            </a:pPr>
            <a:r>
              <a:rPr lang="en" sz="1300" u="sng">
                <a:solidFill>
                  <a:schemeClr val="hlink"/>
                </a:solidFill>
                <a:hlinkClick r:id="rId8"/>
              </a:rPr>
              <a:t>https://www.riaa.com/record-companies-bring-landmark-cases-for-responsible-ai-againstsuno-and-udio-in-boston-and-new-york-federal-courts-respectively/</a:t>
            </a:r>
            <a:endParaRPr sz="1300">
              <a:solidFill>
                <a:srgbClr val="434343"/>
              </a:solidFill>
              <a:latin typeface="Montserrat"/>
              <a:ea typeface="Montserrat"/>
              <a:cs typeface="Montserrat"/>
              <a:sym typeface="Montserrat"/>
            </a:endParaRPr>
          </a:p>
          <a:p>
            <a:pPr marL="0" lvl="0" indent="0" algn="l" rtl="0">
              <a:spcBef>
                <a:spcPts val="0"/>
              </a:spcBef>
              <a:spcAft>
                <a:spcPts val="0"/>
              </a:spcAft>
              <a:buNone/>
            </a:pPr>
            <a:endParaRPr sz="1300">
              <a:solidFill>
                <a:srgbClr val="434343"/>
              </a:solidFill>
              <a:latin typeface="Montserrat"/>
              <a:ea typeface="Montserrat"/>
              <a:cs typeface="Montserrat"/>
              <a:sym typeface="Montserrat"/>
            </a:endParaRPr>
          </a:p>
          <a:p>
            <a:pPr marL="457200" lvl="0" indent="-311150" algn="l" rtl="0">
              <a:spcBef>
                <a:spcPts val="0"/>
              </a:spcBef>
              <a:spcAft>
                <a:spcPts val="0"/>
              </a:spcAft>
              <a:buClr>
                <a:srgbClr val="434343"/>
              </a:buClr>
              <a:buSzPts val="1300"/>
              <a:buFont typeface="Montserrat"/>
              <a:buChar char="●"/>
            </a:pPr>
            <a:r>
              <a:rPr lang="en" sz="1300" u="sng">
                <a:solidFill>
                  <a:schemeClr val="hlink"/>
                </a:solidFill>
                <a:hlinkClick r:id="rId9"/>
              </a:rPr>
              <a:t>https://www.npr.org/2023/11/03/1210208164/new-tools-help-artists-fight-ai-by-directly-disrupting-the-systems</a:t>
            </a:r>
            <a:endParaRPr sz="1300">
              <a:solidFill>
                <a:srgbClr val="434343"/>
              </a:solidFill>
              <a:latin typeface="Montserrat"/>
              <a:ea typeface="Montserrat"/>
              <a:cs typeface="Montserrat"/>
              <a:sym typeface="Montserrat"/>
            </a:endParaRPr>
          </a:p>
          <a:p>
            <a:pPr marL="0" lvl="0" indent="0" algn="l" rtl="0">
              <a:spcBef>
                <a:spcPts val="0"/>
              </a:spcBef>
              <a:spcAft>
                <a:spcPts val="0"/>
              </a:spcAft>
              <a:buNone/>
            </a:pPr>
            <a:endParaRPr sz="2700">
              <a:solidFill>
                <a:srgbClr val="434343"/>
              </a:solidFill>
              <a:latin typeface="Montserrat"/>
              <a:ea typeface="Montserrat"/>
              <a:cs typeface="Montserrat"/>
              <a:sym typeface="Montserrat"/>
            </a:endParaRPr>
          </a:p>
        </p:txBody>
      </p:sp>
      <p:pic>
        <p:nvPicPr>
          <p:cNvPr id="354" name="Google Shape;354;p45"/>
          <p:cNvPicPr preferRelativeResize="0"/>
          <p:nvPr/>
        </p:nvPicPr>
        <p:blipFill>
          <a:blip r:embed="rId10">
            <a:alphaModFix/>
          </a:blip>
          <a:stretch>
            <a:fillRect/>
          </a:stretch>
        </p:blipFill>
        <p:spPr>
          <a:xfrm>
            <a:off x="2762000" y="227862"/>
            <a:ext cx="797500" cy="813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9"/>
        <p:cNvGrpSpPr/>
        <p:nvPr/>
      </p:nvGrpSpPr>
      <p:grpSpPr>
        <a:xfrm>
          <a:off x="0" y="0"/>
          <a:ext cx="0" cy="0"/>
          <a:chOff x="0" y="0"/>
          <a:chExt cx="0" cy="0"/>
        </a:xfrm>
      </p:grpSpPr>
      <p:sp>
        <p:nvSpPr>
          <p:cNvPr id="250" name="Google Shape;250;p34"/>
          <p:cNvSpPr txBox="1">
            <a:spLocks noGrp="1"/>
          </p:cNvSpPr>
          <p:nvPr>
            <p:ph type="title"/>
          </p:nvPr>
        </p:nvSpPr>
        <p:spPr>
          <a:xfrm>
            <a:off x="2591373" y="333172"/>
            <a:ext cx="2353200" cy="115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51" name="Google Shape;251;p34"/>
          <p:cNvSpPr txBox="1">
            <a:spLocks noGrp="1"/>
          </p:cNvSpPr>
          <p:nvPr>
            <p:ph type="subTitle" idx="2"/>
          </p:nvPr>
        </p:nvSpPr>
        <p:spPr>
          <a:xfrm>
            <a:off x="2710776" y="3015725"/>
            <a:ext cx="2114400" cy="69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accent1"/>
                </a:solidFill>
              </a:rPr>
              <a:t>IMPACT ON ART &amp; THE WORLD</a:t>
            </a:r>
            <a:endParaRPr>
              <a:solidFill>
                <a:schemeClr val="accent1"/>
              </a:solidFill>
            </a:endParaRPr>
          </a:p>
        </p:txBody>
      </p:sp>
      <p:sp>
        <p:nvSpPr>
          <p:cNvPr id="252" name="Google Shape;252;p34"/>
          <p:cNvSpPr txBox="1">
            <a:spLocks noGrp="1"/>
          </p:cNvSpPr>
          <p:nvPr>
            <p:ph type="subTitle" idx="3"/>
          </p:nvPr>
        </p:nvSpPr>
        <p:spPr>
          <a:xfrm>
            <a:off x="4566637" y="3015737"/>
            <a:ext cx="1921200" cy="69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1"/>
                </a:solidFill>
              </a:rPr>
              <a:t>ARTISTS RETALIATE</a:t>
            </a:r>
            <a:endParaRPr>
              <a:solidFill>
                <a:schemeClr val="accent1"/>
              </a:solidFill>
            </a:endParaRPr>
          </a:p>
        </p:txBody>
      </p:sp>
      <p:sp>
        <p:nvSpPr>
          <p:cNvPr id="253" name="Google Shape;253;p34"/>
          <p:cNvSpPr txBox="1">
            <a:spLocks noGrp="1"/>
          </p:cNvSpPr>
          <p:nvPr>
            <p:ph type="subTitle" idx="1"/>
          </p:nvPr>
        </p:nvSpPr>
        <p:spPr>
          <a:xfrm>
            <a:off x="736825" y="3015698"/>
            <a:ext cx="1908600" cy="695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accent1"/>
                </a:solidFill>
              </a:rPr>
              <a:t>WHAT IS AI ART? </a:t>
            </a:r>
            <a:endParaRPr>
              <a:solidFill>
                <a:schemeClr val="accent1"/>
              </a:solidFill>
            </a:endParaRPr>
          </a:p>
        </p:txBody>
      </p:sp>
      <p:sp>
        <p:nvSpPr>
          <p:cNvPr id="254" name="Google Shape;254;p34"/>
          <p:cNvSpPr txBox="1">
            <a:spLocks noGrp="1"/>
          </p:cNvSpPr>
          <p:nvPr>
            <p:ph type="subTitle" idx="5"/>
          </p:nvPr>
        </p:nvSpPr>
        <p:spPr>
          <a:xfrm>
            <a:off x="1321775" y="2202569"/>
            <a:ext cx="722400" cy="36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01</a:t>
            </a:r>
            <a:endParaRPr/>
          </a:p>
        </p:txBody>
      </p:sp>
      <p:sp>
        <p:nvSpPr>
          <p:cNvPr id="255" name="Google Shape;255;p34"/>
          <p:cNvSpPr txBox="1">
            <a:spLocks noGrp="1"/>
          </p:cNvSpPr>
          <p:nvPr>
            <p:ph type="subTitle" idx="6"/>
          </p:nvPr>
        </p:nvSpPr>
        <p:spPr>
          <a:xfrm>
            <a:off x="3244926" y="2202569"/>
            <a:ext cx="722400" cy="36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02</a:t>
            </a:r>
            <a:endParaRPr/>
          </a:p>
        </p:txBody>
      </p:sp>
      <p:sp>
        <p:nvSpPr>
          <p:cNvPr id="256" name="Google Shape;256;p34"/>
          <p:cNvSpPr txBox="1">
            <a:spLocks noGrp="1"/>
          </p:cNvSpPr>
          <p:nvPr>
            <p:ph type="subTitle" idx="7"/>
          </p:nvPr>
        </p:nvSpPr>
        <p:spPr>
          <a:xfrm>
            <a:off x="5146488" y="2202569"/>
            <a:ext cx="722400" cy="363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03</a:t>
            </a:r>
            <a:endParaRPr/>
          </a:p>
        </p:txBody>
      </p:sp>
      <p:sp>
        <p:nvSpPr>
          <p:cNvPr id="257" name="Google Shape;257;p34"/>
          <p:cNvSpPr txBox="1">
            <a:spLocks noGrp="1"/>
          </p:cNvSpPr>
          <p:nvPr>
            <p:ph type="subTitle" idx="9"/>
          </p:nvPr>
        </p:nvSpPr>
        <p:spPr>
          <a:xfrm>
            <a:off x="722375" y="3630615"/>
            <a:ext cx="19212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A basic and easy to understand explanation of what it is and how it works</a:t>
            </a:r>
            <a:endParaRPr/>
          </a:p>
        </p:txBody>
      </p:sp>
      <p:sp>
        <p:nvSpPr>
          <p:cNvPr id="258" name="Google Shape;258;p34"/>
          <p:cNvSpPr txBox="1">
            <a:spLocks noGrp="1"/>
          </p:cNvSpPr>
          <p:nvPr>
            <p:ph type="subTitle" idx="13"/>
          </p:nvPr>
        </p:nvSpPr>
        <p:spPr>
          <a:xfrm>
            <a:off x="2699251" y="3630625"/>
            <a:ext cx="18117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Overview of how it has impacted not only art, but the entire world as well</a:t>
            </a:r>
            <a:endParaRPr/>
          </a:p>
        </p:txBody>
      </p:sp>
      <p:sp>
        <p:nvSpPr>
          <p:cNvPr id="259" name="Google Shape;259;p34"/>
          <p:cNvSpPr txBox="1">
            <a:spLocks noGrp="1"/>
          </p:cNvSpPr>
          <p:nvPr>
            <p:ph type="subTitle" idx="14"/>
          </p:nvPr>
        </p:nvSpPr>
        <p:spPr>
          <a:xfrm>
            <a:off x="4566729" y="3630615"/>
            <a:ext cx="1921200" cy="62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a:t>Dives into how real artists have taken action against the machine</a:t>
            </a:r>
            <a:endParaRPr/>
          </a:p>
        </p:txBody>
      </p:sp>
      <p:pic>
        <p:nvPicPr>
          <p:cNvPr id="260" name="Google Shape;260;p34" title="IMG_2409.png"/>
          <p:cNvPicPr preferRelativeResize="0"/>
          <p:nvPr/>
        </p:nvPicPr>
        <p:blipFill rotWithShape="1">
          <a:blip r:embed="rId3">
            <a:alphaModFix/>
          </a:blip>
          <a:srcRect l="11394"/>
          <a:stretch/>
        </p:blipFill>
        <p:spPr>
          <a:xfrm>
            <a:off x="6832425" y="1897770"/>
            <a:ext cx="1275700" cy="1117930"/>
          </a:xfrm>
          <a:prstGeom prst="rect">
            <a:avLst/>
          </a:prstGeom>
          <a:noFill/>
          <a:ln>
            <a:noFill/>
          </a:ln>
        </p:spPr>
      </p:pic>
      <p:pic>
        <p:nvPicPr>
          <p:cNvPr id="261" name="Google Shape;261;p34"/>
          <p:cNvPicPr preferRelativeResize="0"/>
          <p:nvPr/>
        </p:nvPicPr>
        <p:blipFill>
          <a:blip r:embed="rId4">
            <a:alphaModFix/>
          </a:blip>
          <a:stretch>
            <a:fillRect/>
          </a:stretch>
        </p:blipFill>
        <p:spPr>
          <a:xfrm>
            <a:off x="6832425" y="2359051"/>
            <a:ext cx="1333650" cy="2493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5"/>
          <p:cNvSpPr txBox="1">
            <a:spLocks noGrp="1"/>
          </p:cNvSpPr>
          <p:nvPr>
            <p:ph type="title" idx="2"/>
          </p:nvPr>
        </p:nvSpPr>
        <p:spPr>
          <a:xfrm>
            <a:off x="1889450" y="76705"/>
            <a:ext cx="2680200" cy="23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67" name="Google Shape;267;p35"/>
          <p:cNvSpPr txBox="1">
            <a:spLocks noGrp="1"/>
          </p:cNvSpPr>
          <p:nvPr>
            <p:ph type="title"/>
          </p:nvPr>
        </p:nvSpPr>
        <p:spPr>
          <a:xfrm>
            <a:off x="1073349" y="1210475"/>
            <a:ext cx="2805600" cy="132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First section</a:t>
            </a:r>
            <a:endParaRPr/>
          </a:p>
        </p:txBody>
      </p:sp>
      <p:pic>
        <p:nvPicPr>
          <p:cNvPr id="268" name="Google Shape;268;p35"/>
          <p:cNvPicPr preferRelativeResize="0"/>
          <p:nvPr/>
        </p:nvPicPr>
        <p:blipFill rotWithShape="1">
          <a:blip r:embed="rId3">
            <a:alphaModFix/>
          </a:blip>
          <a:srcRect l="1361" t="10316" b="6481"/>
          <a:stretch/>
        </p:blipFill>
        <p:spPr>
          <a:xfrm>
            <a:off x="4571375" y="0"/>
            <a:ext cx="4572625" cy="5143500"/>
          </a:xfrm>
          <a:prstGeom prst="rect">
            <a:avLst/>
          </a:prstGeom>
          <a:noFill/>
          <a:ln>
            <a:noFill/>
          </a:ln>
        </p:spPr>
      </p:pic>
      <p:sp>
        <p:nvSpPr>
          <p:cNvPr id="269" name="Google Shape;269;p35"/>
          <p:cNvSpPr/>
          <p:nvPr/>
        </p:nvSpPr>
        <p:spPr>
          <a:xfrm>
            <a:off x="1636175" y="2571850"/>
            <a:ext cx="4638300" cy="165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txBox="1">
            <a:spLocks noGrp="1"/>
          </p:cNvSpPr>
          <p:nvPr>
            <p:ph type="subTitle" idx="1"/>
          </p:nvPr>
        </p:nvSpPr>
        <p:spPr>
          <a:xfrm>
            <a:off x="1938350" y="2846175"/>
            <a:ext cx="3849900" cy="113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b="1" i="1"/>
              <a:t>WHAT IS AI ART AND HOW DOES IT WORK?</a:t>
            </a:r>
            <a:endParaRPr sz="2400" b="1" i="1"/>
          </a:p>
        </p:txBody>
      </p:sp>
      <p:pic>
        <p:nvPicPr>
          <p:cNvPr id="271" name="Google Shape;271;p35"/>
          <p:cNvPicPr preferRelativeResize="0"/>
          <p:nvPr/>
        </p:nvPicPr>
        <p:blipFill>
          <a:blip r:embed="rId4">
            <a:alphaModFix/>
          </a:blip>
          <a:stretch>
            <a:fillRect/>
          </a:stretch>
        </p:blipFill>
        <p:spPr>
          <a:xfrm>
            <a:off x="1" y="3271125"/>
            <a:ext cx="1501775" cy="1872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619391" y="315111"/>
            <a:ext cx="76992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WHAT?</a:t>
            </a:r>
            <a:endParaRPr/>
          </a:p>
        </p:txBody>
      </p:sp>
      <p:sp>
        <p:nvSpPr>
          <p:cNvPr id="277" name="Google Shape;277;p36"/>
          <p:cNvSpPr txBox="1">
            <a:spLocks noGrp="1"/>
          </p:cNvSpPr>
          <p:nvPr>
            <p:ph type="subTitle" idx="1"/>
          </p:nvPr>
        </p:nvSpPr>
        <p:spPr>
          <a:xfrm>
            <a:off x="625121" y="1089715"/>
            <a:ext cx="7802100" cy="304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According to the Interaction Design Foundation, AI art is artwork created with the assistance of computer systems, which usually requires human input. These works can take various forms such as oil paintings, illustrations, sculptures, poetry, and even music. </a:t>
            </a:r>
            <a:endParaRPr sz="2200"/>
          </a:p>
          <a:p>
            <a:pPr marL="0" lvl="0" indent="0" algn="l" rtl="0">
              <a:lnSpc>
                <a:spcPct val="50000"/>
              </a:lnSpc>
              <a:spcBef>
                <a:spcPts val="1600"/>
              </a:spcBef>
              <a:spcAft>
                <a:spcPts val="0"/>
              </a:spcAft>
              <a:buClr>
                <a:schemeClr val="dk1"/>
              </a:buClr>
              <a:buSzPts val="1100"/>
              <a:buFont typeface="Arial"/>
              <a:buNone/>
            </a:pPr>
            <a:endParaRPr b="1"/>
          </a:p>
        </p:txBody>
      </p:sp>
      <p:pic>
        <p:nvPicPr>
          <p:cNvPr id="278" name="Google Shape;278;p36" title="IMG_2411.jpeg"/>
          <p:cNvPicPr preferRelativeResize="0"/>
          <p:nvPr/>
        </p:nvPicPr>
        <p:blipFill>
          <a:blip r:embed="rId3">
            <a:alphaModFix/>
          </a:blip>
          <a:stretch>
            <a:fillRect/>
          </a:stretch>
        </p:blipFill>
        <p:spPr>
          <a:xfrm>
            <a:off x="1265175" y="3045425"/>
            <a:ext cx="1563149" cy="1563149"/>
          </a:xfrm>
          <a:prstGeom prst="rect">
            <a:avLst/>
          </a:prstGeom>
          <a:noFill/>
          <a:ln>
            <a:noFill/>
          </a:ln>
        </p:spPr>
      </p:pic>
      <p:pic>
        <p:nvPicPr>
          <p:cNvPr id="279" name="Google Shape;279;p36" title="IMG_2413.jpeg"/>
          <p:cNvPicPr preferRelativeResize="0"/>
          <p:nvPr/>
        </p:nvPicPr>
        <p:blipFill>
          <a:blip r:embed="rId4">
            <a:alphaModFix/>
          </a:blip>
          <a:stretch>
            <a:fillRect/>
          </a:stretch>
        </p:blipFill>
        <p:spPr>
          <a:xfrm>
            <a:off x="3440750" y="3045426"/>
            <a:ext cx="1563149" cy="1563149"/>
          </a:xfrm>
          <a:prstGeom prst="rect">
            <a:avLst/>
          </a:prstGeom>
          <a:noFill/>
          <a:ln>
            <a:noFill/>
          </a:ln>
        </p:spPr>
      </p:pic>
      <p:pic>
        <p:nvPicPr>
          <p:cNvPr id="280" name="Google Shape;280;p36" title="IMG_2414.jpeg"/>
          <p:cNvPicPr preferRelativeResize="0"/>
          <p:nvPr/>
        </p:nvPicPr>
        <p:blipFill>
          <a:blip r:embed="rId5">
            <a:alphaModFix/>
          </a:blip>
          <a:stretch>
            <a:fillRect/>
          </a:stretch>
        </p:blipFill>
        <p:spPr>
          <a:xfrm>
            <a:off x="5726750" y="3045425"/>
            <a:ext cx="1563151" cy="1563151"/>
          </a:xfrm>
          <a:prstGeom prst="rect">
            <a:avLst/>
          </a:prstGeom>
          <a:noFill/>
          <a:ln>
            <a:noFill/>
          </a:ln>
        </p:spPr>
      </p:pic>
      <p:pic>
        <p:nvPicPr>
          <p:cNvPr id="281" name="Google Shape;281;p36"/>
          <p:cNvPicPr preferRelativeResize="0"/>
          <p:nvPr/>
        </p:nvPicPr>
        <p:blipFill>
          <a:blip r:embed="rId6">
            <a:alphaModFix/>
          </a:blip>
          <a:stretch>
            <a:fillRect/>
          </a:stretch>
        </p:blipFill>
        <p:spPr>
          <a:xfrm>
            <a:off x="2691275" y="285300"/>
            <a:ext cx="615991" cy="69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txBox="1">
            <a:spLocks noGrp="1"/>
          </p:cNvSpPr>
          <p:nvPr>
            <p:ph type="title"/>
          </p:nvPr>
        </p:nvSpPr>
        <p:spPr>
          <a:xfrm>
            <a:off x="619391" y="315111"/>
            <a:ext cx="76992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HOW?</a:t>
            </a:r>
            <a:endParaRPr/>
          </a:p>
        </p:txBody>
      </p:sp>
      <p:sp>
        <p:nvSpPr>
          <p:cNvPr id="287" name="Google Shape;287;p37"/>
          <p:cNvSpPr txBox="1">
            <a:spLocks noGrp="1"/>
          </p:cNvSpPr>
          <p:nvPr>
            <p:ph type="subTitle" idx="1"/>
          </p:nvPr>
        </p:nvSpPr>
        <p:spPr>
          <a:xfrm>
            <a:off x="625121" y="1089715"/>
            <a:ext cx="7802100" cy="304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The process of creating these works first begins with a set of input data, such as photographs, drawings, or paintings, which the AI will then use to learn about styles, textures, composition. Once it has been fed this data, images will be generated autonomously or based on prompts given by a human user.</a:t>
            </a:r>
            <a:endParaRPr sz="2200"/>
          </a:p>
          <a:p>
            <a:pPr marL="0" lvl="0" indent="0" algn="l" rtl="0">
              <a:spcBef>
                <a:spcPts val="1600"/>
              </a:spcBef>
              <a:spcAft>
                <a:spcPts val="0"/>
              </a:spcAft>
              <a:buNone/>
            </a:pPr>
            <a:endParaRPr sz="2200"/>
          </a:p>
          <a:p>
            <a:pPr marL="0" lvl="0" indent="457200" algn="l" rtl="0">
              <a:spcBef>
                <a:spcPts val="1600"/>
              </a:spcBef>
              <a:spcAft>
                <a:spcPts val="1600"/>
              </a:spcAft>
              <a:buNone/>
            </a:pPr>
            <a:r>
              <a:rPr lang="en" sz="2200"/>
              <a:t>Ex: generate a pastel portrait of the Mona Lisa </a:t>
            </a:r>
            <a:endParaRPr sz="2200" b="1"/>
          </a:p>
        </p:txBody>
      </p:sp>
      <p:pic>
        <p:nvPicPr>
          <p:cNvPr id="288" name="Google Shape;288;p37"/>
          <p:cNvPicPr preferRelativeResize="0"/>
          <p:nvPr/>
        </p:nvPicPr>
        <p:blipFill>
          <a:blip r:embed="rId3">
            <a:alphaModFix/>
          </a:blip>
          <a:stretch>
            <a:fillRect/>
          </a:stretch>
        </p:blipFill>
        <p:spPr>
          <a:xfrm>
            <a:off x="7527188" y="3354625"/>
            <a:ext cx="1788875" cy="1788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38"/>
          <p:cNvPicPr preferRelativeResize="0"/>
          <p:nvPr/>
        </p:nvPicPr>
        <p:blipFill rotWithShape="1">
          <a:blip r:embed="rId3">
            <a:alphaModFix/>
          </a:blip>
          <a:srcRect t="6589" r="47190" b="4125"/>
          <a:stretch/>
        </p:blipFill>
        <p:spPr>
          <a:xfrm>
            <a:off x="4571688" y="0"/>
            <a:ext cx="4572003" cy="5143504"/>
          </a:xfrm>
          <a:prstGeom prst="rect">
            <a:avLst/>
          </a:prstGeom>
          <a:noFill/>
          <a:ln>
            <a:noFill/>
          </a:ln>
        </p:spPr>
      </p:pic>
      <p:sp>
        <p:nvSpPr>
          <p:cNvPr id="294" name="Google Shape;294;p38"/>
          <p:cNvSpPr txBox="1">
            <a:spLocks noGrp="1"/>
          </p:cNvSpPr>
          <p:nvPr>
            <p:ph type="title" idx="2"/>
          </p:nvPr>
        </p:nvSpPr>
        <p:spPr>
          <a:xfrm>
            <a:off x="1889450" y="76705"/>
            <a:ext cx="2680200" cy="23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95" name="Google Shape;295;p38"/>
          <p:cNvSpPr txBox="1">
            <a:spLocks noGrp="1"/>
          </p:cNvSpPr>
          <p:nvPr>
            <p:ph type="title"/>
          </p:nvPr>
        </p:nvSpPr>
        <p:spPr>
          <a:xfrm>
            <a:off x="561849" y="1248850"/>
            <a:ext cx="2805600" cy="132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section</a:t>
            </a:r>
            <a:endParaRPr/>
          </a:p>
        </p:txBody>
      </p:sp>
      <p:sp>
        <p:nvSpPr>
          <p:cNvPr id="296" name="Google Shape;296;p38"/>
          <p:cNvSpPr/>
          <p:nvPr/>
        </p:nvSpPr>
        <p:spPr>
          <a:xfrm>
            <a:off x="1636175" y="2571850"/>
            <a:ext cx="4638300" cy="165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subTitle" idx="1"/>
          </p:nvPr>
        </p:nvSpPr>
        <p:spPr>
          <a:xfrm>
            <a:off x="1889450" y="2830300"/>
            <a:ext cx="3849900" cy="113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200" b="1" i="1"/>
              <a:t>THE IMPACT ON ART &amp; THE WORLD</a:t>
            </a:r>
            <a:endParaRPr sz="2200" b="1" i="1"/>
          </a:p>
        </p:txBody>
      </p:sp>
      <p:pic>
        <p:nvPicPr>
          <p:cNvPr id="298" name="Google Shape;298;p38"/>
          <p:cNvPicPr preferRelativeResize="0"/>
          <p:nvPr/>
        </p:nvPicPr>
        <p:blipFill>
          <a:blip r:embed="rId4">
            <a:alphaModFix/>
          </a:blip>
          <a:stretch>
            <a:fillRect/>
          </a:stretch>
        </p:blipFill>
        <p:spPr>
          <a:xfrm>
            <a:off x="127350" y="3563375"/>
            <a:ext cx="1459275" cy="1459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619391" y="315111"/>
            <a:ext cx="76992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EFFECTS On REAL ART</a:t>
            </a:r>
            <a:endParaRPr/>
          </a:p>
        </p:txBody>
      </p:sp>
      <p:sp>
        <p:nvSpPr>
          <p:cNvPr id="304" name="Google Shape;304;p39"/>
          <p:cNvSpPr txBox="1">
            <a:spLocks noGrp="1"/>
          </p:cNvSpPr>
          <p:nvPr>
            <p:ph type="subTitle" idx="1"/>
          </p:nvPr>
        </p:nvSpPr>
        <p:spPr>
          <a:xfrm>
            <a:off x="625125" y="1089725"/>
            <a:ext cx="7802100" cy="39312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1400"/>
              <a:t>Though generating images with AI may seem like all fun and games, in reality, it’s doing more harm than good, especially towards real people who have dedicated time and money to their craft. For example;</a:t>
            </a:r>
            <a:endParaRPr sz="1400"/>
          </a:p>
          <a:p>
            <a:pPr marL="457200" lvl="0" indent="-317500" algn="l" rtl="0">
              <a:lnSpc>
                <a:spcPct val="115000"/>
              </a:lnSpc>
              <a:spcBef>
                <a:spcPts val="600"/>
              </a:spcBef>
              <a:spcAft>
                <a:spcPts val="0"/>
              </a:spcAft>
              <a:buSzPts val="1400"/>
              <a:buChar char="●"/>
            </a:pPr>
            <a:r>
              <a:rPr lang="en" sz="1400"/>
              <a:t>In 2024, Pokémon hosted an art contest where artists could have the chance win $5,000 and have their submission put on a physical card. Soon after the top 300 entries were announced, it was revealed that 6 of the qualifiers were fully AI, which violated the rules of the competition and left legitimate artists no chance of getting a spot.</a:t>
            </a:r>
            <a:endParaRPr sz="1400"/>
          </a:p>
          <a:p>
            <a:pPr marL="0" lvl="0" indent="0" algn="l" rtl="0">
              <a:lnSpc>
                <a:spcPct val="115000"/>
              </a:lnSpc>
              <a:spcBef>
                <a:spcPts val="600"/>
              </a:spcBef>
              <a:spcAft>
                <a:spcPts val="0"/>
              </a:spcAft>
              <a:buNone/>
            </a:pPr>
            <a:endParaRPr sz="1400"/>
          </a:p>
          <a:p>
            <a:pPr marL="457200" lvl="0" indent="-317500" algn="l" rtl="0">
              <a:lnSpc>
                <a:spcPct val="115000"/>
              </a:lnSpc>
              <a:spcBef>
                <a:spcPts val="600"/>
              </a:spcBef>
              <a:spcAft>
                <a:spcPts val="0"/>
              </a:spcAft>
              <a:buSzPts val="1400"/>
              <a:buChar char="●"/>
            </a:pPr>
            <a:r>
              <a:rPr lang="en" sz="1400"/>
              <a:t>Most, if not all, of the data that gets fed into these algorithms belongs to an actual artist, musician, poet, etc. The companies that use these works either don't have permission to use them or never compensate the person. Leaving many creatives struggling to find work because consumers are using AI rather than going out of their way to pay for the real thing.</a:t>
            </a:r>
            <a:endParaRPr sz="1400" b="1"/>
          </a:p>
        </p:txBody>
      </p:sp>
      <p:pic>
        <p:nvPicPr>
          <p:cNvPr id="305" name="Google Shape;305;p39"/>
          <p:cNvPicPr preferRelativeResize="0"/>
          <p:nvPr/>
        </p:nvPicPr>
        <p:blipFill>
          <a:blip r:embed="rId3">
            <a:alphaModFix/>
          </a:blip>
          <a:stretch>
            <a:fillRect/>
          </a:stretch>
        </p:blipFill>
        <p:spPr>
          <a:xfrm>
            <a:off x="4015163" y="198325"/>
            <a:ext cx="1022025" cy="1099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0"/>
          <p:cNvSpPr txBox="1">
            <a:spLocks noGrp="1"/>
          </p:cNvSpPr>
          <p:nvPr>
            <p:ph type="title"/>
          </p:nvPr>
        </p:nvSpPr>
        <p:spPr>
          <a:xfrm>
            <a:off x="619391" y="315111"/>
            <a:ext cx="7699200" cy="63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EFFECTS On OUR WORLD</a:t>
            </a:r>
            <a:endParaRPr/>
          </a:p>
        </p:txBody>
      </p:sp>
      <p:sp>
        <p:nvSpPr>
          <p:cNvPr id="311" name="Google Shape;311;p40"/>
          <p:cNvSpPr txBox="1">
            <a:spLocks noGrp="1"/>
          </p:cNvSpPr>
          <p:nvPr>
            <p:ph type="subTitle" idx="1"/>
          </p:nvPr>
        </p:nvSpPr>
        <p:spPr>
          <a:xfrm>
            <a:off x="625125" y="1089728"/>
            <a:ext cx="7802100" cy="380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a:t>Believe it or not, AI isn't just a nuisance for the art world, but the rest of humanity as well. It may come as a surprise to some, but the reality of the situation is that AI has been helping in the stagnant decline of our environment;</a:t>
            </a:r>
            <a:endParaRPr sz="1400"/>
          </a:p>
          <a:p>
            <a:pPr marL="0" lvl="0" indent="0" algn="l" rtl="0">
              <a:lnSpc>
                <a:spcPct val="100000"/>
              </a:lnSpc>
              <a:spcBef>
                <a:spcPts val="0"/>
              </a:spcBef>
              <a:spcAft>
                <a:spcPts val="0"/>
              </a:spcAft>
              <a:buClr>
                <a:schemeClr val="dk1"/>
              </a:buClr>
              <a:buSzPts val="1100"/>
              <a:buFont typeface="Arial"/>
              <a:buNone/>
            </a:pPr>
            <a:endParaRPr sz="1400"/>
          </a:p>
          <a:p>
            <a:pPr marL="457200" lvl="0" indent="-317500" algn="l" rtl="0">
              <a:lnSpc>
                <a:spcPct val="100000"/>
              </a:lnSpc>
              <a:spcBef>
                <a:spcPts val="0"/>
              </a:spcBef>
              <a:spcAft>
                <a:spcPts val="0"/>
              </a:spcAft>
              <a:buSzPts val="1400"/>
              <a:buChar char="●"/>
            </a:pPr>
            <a:r>
              <a:rPr lang="en" sz="1400"/>
              <a:t>In a graph sourced from the University of Massachusetts Amherst, training an AI model emitted over 626,000 pounds of CO2 in 2019 alone. That's more than the average fuel consumption of a single car. </a:t>
            </a:r>
            <a:endParaRPr sz="1400"/>
          </a:p>
          <a:p>
            <a:pPr marL="0" lvl="0" indent="0" algn="l" rtl="0">
              <a:lnSpc>
                <a:spcPct val="100000"/>
              </a:lnSpc>
              <a:spcBef>
                <a:spcPts val="0"/>
              </a:spcBef>
              <a:spcAft>
                <a:spcPts val="0"/>
              </a:spcAft>
              <a:buNone/>
            </a:pPr>
            <a:endParaRPr sz="1400"/>
          </a:p>
          <a:p>
            <a:pPr marL="3200400" lvl="0" indent="-317500" algn="l" rtl="0">
              <a:lnSpc>
                <a:spcPct val="100000"/>
              </a:lnSpc>
              <a:spcBef>
                <a:spcPts val="0"/>
              </a:spcBef>
              <a:spcAft>
                <a:spcPts val="0"/>
              </a:spcAft>
              <a:buSzPts val="1400"/>
              <a:buChar char="●"/>
            </a:pPr>
            <a:r>
              <a:rPr lang="en" sz="1400"/>
              <a:t>According to the University of Illinois, the annual water consumption is projected to reach between 4.2 billion and 6.6 billion cubic meters by  2027</a:t>
            </a:r>
            <a:endParaRPr sz="1400"/>
          </a:p>
          <a:p>
            <a:pPr marL="0" lvl="0" indent="0" algn="l" rtl="0">
              <a:lnSpc>
                <a:spcPct val="100000"/>
              </a:lnSpc>
              <a:spcBef>
                <a:spcPts val="0"/>
              </a:spcBef>
              <a:spcAft>
                <a:spcPts val="0"/>
              </a:spcAft>
              <a:buNone/>
            </a:pPr>
            <a:endParaRPr sz="1400"/>
          </a:p>
          <a:p>
            <a:pPr marL="3200400" lvl="0" indent="-317500" algn="l" rtl="0">
              <a:lnSpc>
                <a:spcPct val="100000"/>
              </a:lnSpc>
              <a:spcBef>
                <a:spcPts val="0"/>
              </a:spcBef>
              <a:spcAft>
                <a:spcPts val="0"/>
              </a:spcAft>
              <a:buSzPts val="1400"/>
              <a:buChar char="●"/>
            </a:pPr>
            <a:r>
              <a:rPr lang="en" sz="1400"/>
              <a:t>The International Energy estimates that by 2026 electricity consumption by data centers, including artificial intelligence, could reach 4% of annual global energy usage</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endParaRPr sz="1400"/>
          </a:p>
        </p:txBody>
      </p:sp>
      <p:pic>
        <p:nvPicPr>
          <p:cNvPr id="312" name="Google Shape;312;p40" title="IMG_2417.png"/>
          <p:cNvPicPr preferRelativeResize="0"/>
          <p:nvPr/>
        </p:nvPicPr>
        <p:blipFill>
          <a:blip r:embed="rId3">
            <a:alphaModFix/>
          </a:blip>
          <a:stretch>
            <a:fillRect/>
          </a:stretch>
        </p:blipFill>
        <p:spPr>
          <a:xfrm>
            <a:off x="625125" y="2776600"/>
            <a:ext cx="2798651" cy="2272200"/>
          </a:xfrm>
          <a:prstGeom prst="rect">
            <a:avLst/>
          </a:prstGeom>
          <a:noFill/>
          <a:ln>
            <a:noFill/>
          </a:ln>
        </p:spPr>
      </p:pic>
      <p:pic>
        <p:nvPicPr>
          <p:cNvPr id="313" name="Google Shape;313;p40"/>
          <p:cNvPicPr preferRelativeResize="0"/>
          <p:nvPr/>
        </p:nvPicPr>
        <p:blipFill>
          <a:blip r:embed="rId4">
            <a:alphaModFix/>
          </a:blip>
          <a:stretch>
            <a:fillRect/>
          </a:stretch>
        </p:blipFill>
        <p:spPr>
          <a:xfrm>
            <a:off x="4442825" y="22150"/>
            <a:ext cx="1225201" cy="1225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1"/>
          <p:cNvPicPr preferRelativeResize="0"/>
          <p:nvPr/>
        </p:nvPicPr>
        <p:blipFill>
          <a:blip r:embed="rId3">
            <a:alphaModFix/>
          </a:blip>
          <a:stretch>
            <a:fillRect/>
          </a:stretch>
        </p:blipFill>
        <p:spPr>
          <a:xfrm>
            <a:off x="4569650" y="0"/>
            <a:ext cx="4572622" cy="5143500"/>
          </a:xfrm>
          <a:prstGeom prst="rect">
            <a:avLst/>
          </a:prstGeom>
          <a:noFill/>
          <a:ln>
            <a:noFill/>
          </a:ln>
        </p:spPr>
      </p:pic>
      <p:sp>
        <p:nvSpPr>
          <p:cNvPr id="319" name="Google Shape;319;p41"/>
          <p:cNvSpPr txBox="1">
            <a:spLocks noGrp="1"/>
          </p:cNvSpPr>
          <p:nvPr>
            <p:ph type="title" idx="2"/>
          </p:nvPr>
        </p:nvSpPr>
        <p:spPr>
          <a:xfrm>
            <a:off x="1889450" y="76705"/>
            <a:ext cx="2680200" cy="23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20" name="Google Shape;320;p41"/>
          <p:cNvSpPr txBox="1">
            <a:spLocks noGrp="1"/>
          </p:cNvSpPr>
          <p:nvPr>
            <p:ph type="title"/>
          </p:nvPr>
        </p:nvSpPr>
        <p:spPr>
          <a:xfrm>
            <a:off x="927199" y="1248850"/>
            <a:ext cx="2805600" cy="132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THIRD section</a:t>
            </a:r>
            <a:endParaRPr/>
          </a:p>
        </p:txBody>
      </p:sp>
      <p:sp>
        <p:nvSpPr>
          <p:cNvPr id="321" name="Google Shape;321;p41"/>
          <p:cNvSpPr/>
          <p:nvPr/>
        </p:nvSpPr>
        <p:spPr>
          <a:xfrm>
            <a:off x="1636175" y="2571850"/>
            <a:ext cx="4638300" cy="165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txBox="1">
            <a:spLocks noGrp="1"/>
          </p:cNvSpPr>
          <p:nvPr>
            <p:ph type="subTitle" idx="1"/>
          </p:nvPr>
        </p:nvSpPr>
        <p:spPr>
          <a:xfrm>
            <a:off x="1969650" y="3026100"/>
            <a:ext cx="3849900" cy="113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b="1" i="1"/>
              <a:t>ARTISTS RETALIATE</a:t>
            </a:r>
            <a:endParaRPr sz="2400" b="1" i="1"/>
          </a:p>
        </p:txBody>
      </p:sp>
      <p:pic>
        <p:nvPicPr>
          <p:cNvPr id="323" name="Google Shape;323;p41"/>
          <p:cNvPicPr preferRelativeResize="0"/>
          <p:nvPr/>
        </p:nvPicPr>
        <p:blipFill>
          <a:blip r:embed="rId4">
            <a:alphaModFix/>
          </a:blip>
          <a:stretch>
            <a:fillRect/>
          </a:stretch>
        </p:blipFill>
        <p:spPr>
          <a:xfrm>
            <a:off x="51700" y="3796700"/>
            <a:ext cx="1584475" cy="1346801"/>
          </a:xfrm>
          <a:prstGeom prst="rect">
            <a:avLst/>
          </a:prstGeom>
          <a:noFill/>
          <a:ln>
            <a:noFill/>
          </a:ln>
        </p:spPr>
      </p:pic>
    </p:spTree>
  </p:cSld>
  <p:clrMapOvr>
    <a:masterClrMapping/>
  </p:clrMapOvr>
</p:sld>
</file>

<file path=ppt/theme/theme1.xml><?xml version="1.0" encoding="utf-8"?>
<a:theme xmlns:a="http://schemas.openxmlformats.org/drawingml/2006/main" name="Art Center by Slidesgo">
  <a:themeElements>
    <a:clrScheme name="Simple Light">
      <a:dk1>
        <a:srgbClr val="000000"/>
      </a:dk1>
      <a:lt1>
        <a:srgbClr val="FFFFFF"/>
      </a:lt1>
      <a:dk2>
        <a:srgbClr val="595959"/>
      </a:dk2>
      <a:lt2>
        <a:srgbClr val="EEEEEE"/>
      </a:lt2>
      <a:accent1>
        <a:srgbClr val="434343"/>
      </a:accent1>
      <a:accent2>
        <a:srgbClr val="F3F3F3"/>
      </a:accent2>
      <a:accent3>
        <a:srgbClr val="96EDC7"/>
      </a:accent3>
      <a:accent4>
        <a:srgbClr val="434343"/>
      </a:accent4>
      <a:accent5>
        <a:srgbClr val="F3F3F3"/>
      </a:accent5>
      <a:accent6>
        <a:srgbClr val="F3F3F3"/>
      </a:accent6>
      <a:hlink>
        <a:srgbClr val="96EDC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967</Words>
  <Application>Microsoft Office PowerPoint</Application>
  <PresentationFormat>On-screen Show (16:9)</PresentationFormat>
  <Paragraphs>67</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Bebas Neue</vt:lpstr>
      <vt:lpstr>Quicksand</vt:lpstr>
      <vt:lpstr>Patrick Hand</vt:lpstr>
      <vt:lpstr>Arial</vt:lpstr>
      <vt:lpstr>Gloria Hallelujah</vt:lpstr>
      <vt:lpstr>Roboto Condensed Light</vt:lpstr>
      <vt:lpstr>Montserrat</vt:lpstr>
      <vt:lpstr>Livvic</vt:lpstr>
      <vt:lpstr>Art Center by Slidesgo</vt:lpstr>
      <vt:lpstr>AI Art</vt:lpstr>
      <vt:lpstr>TABLE OF Contents</vt:lpstr>
      <vt:lpstr>01</vt:lpstr>
      <vt:lpstr>THE WHAT?</vt:lpstr>
      <vt:lpstr>THE HOW?</vt:lpstr>
      <vt:lpstr>02</vt:lpstr>
      <vt:lpstr>EFFECTS On REAL ART</vt:lpstr>
      <vt:lpstr>EFFECTS On OUR WORLD</vt:lpstr>
      <vt:lpstr>03</vt:lpstr>
      <vt:lpstr>lAWSUITS</vt:lpstr>
      <vt:lpstr>TOOLS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Zurel Aviles</cp:lastModifiedBy>
  <cp:revision>1</cp:revision>
  <dcterms:modified xsi:type="dcterms:W3CDTF">2025-11-24T06:30:05Z</dcterms:modified>
</cp:coreProperties>
</file>